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9"/>
  </p:notesMasterIdLst>
  <p:sldIdLst>
    <p:sldId id="256" r:id="rId2"/>
    <p:sldId id="258" r:id="rId3"/>
    <p:sldId id="307" r:id="rId4"/>
    <p:sldId id="259" r:id="rId5"/>
    <p:sldId id="261" r:id="rId6"/>
    <p:sldId id="297" r:id="rId7"/>
    <p:sldId id="262" r:id="rId8"/>
    <p:sldId id="298" r:id="rId9"/>
    <p:sldId id="299" r:id="rId10"/>
    <p:sldId id="300" r:id="rId11"/>
    <p:sldId id="301" r:id="rId12"/>
    <p:sldId id="321" r:id="rId13"/>
    <p:sldId id="320" r:id="rId14"/>
    <p:sldId id="309" r:id="rId15"/>
    <p:sldId id="310" r:id="rId16"/>
    <p:sldId id="311" r:id="rId17"/>
    <p:sldId id="312" r:id="rId18"/>
    <p:sldId id="323" r:id="rId19"/>
    <p:sldId id="325" r:id="rId20"/>
    <p:sldId id="333" r:id="rId21"/>
    <p:sldId id="334" r:id="rId22"/>
    <p:sldId id="335" r:id="rId23"/>
    <p:sldId id="336" r:id="rId24"/>
    <p:sldId id="317" r:id="rId25"/>
    <p:sldId id="319" r:id="rId26"/>
    <p:sldId id="308" r:id="rId27"/>
    <p:sldId id="303" r:id="rId28"/>
    <p:sldId id="304" r:id="rId29"/>
    <p:sldId id="305" r:id="rId30"/>
    <p:sldId id="306" r:id="rId31"/>
    <p:sldId id="326" r:id="rId32"/>
    <p:sldId id="327" r:id="rId33"/>
    <p:sldId id="328" r:id="rId34"/>
    <p:sldId id="268" r:id="rId35"/>
    <p:sldId id="329" r:id="rId36"/>
    <p:sldId id="332" r:id="rId37"/>
    <p:sldId id="337" r:id="rId38"/>
  </p:sldIdLst>
  <p:sldSz cx="9144000" cy="5143500" type="screen16x9"/>
  <p:notesSz cx="6858000" cy="9144000"/>
  <p:embeddedFontLst>
    <p:embeddedFont>
      <p:font typeface="Alexandria Light" panose="020B0604020202020204" charset="-78"/>
      <p:regular r:id="rId40"/>
    </p:embeddedFont>
    <p:embeddedFont>
      <p:font typeface="DM Sans" pitchFamily="2" charset="0"/>
      <p:regular r:id="rId41"/>
      <p:bold r:id="rId42"/>
      <p:italic r:id="rId43"/>
      <p:boldItalic r:id="rId44"/>
    </p:embeddedFont>
    <p:embeddedFont>
      <p:font typeface="Oswald" panose="00000500000000000000" pitchFamily="2" charset="0"/>
      <p:regular r:id="rId45"/>
      <p:bold r:id="rId46"/>
    </p:embeddedFont>
    <p:embeddedFont>
      <p:font typeface="Oswald ExtraLight" panose="00000300000000000000" pitchFamily="2"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9AA0A6"/>
          </p15:clr>
        </p15:guide>
        <p15:guide id="2" orient="horz" pos="1932" userDrawn="1">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AE0AB4-0E33-C477-D60F-7D0FC8937647}" v="1168" dt="2025-11-26T14:55:10.266"/>
  </p1510:revLst>
</p1510:revInfo>
</file>

<file path=ppt/tableStyles.xml><?xml version="1.0" encoding="utf-8"?>
<a:tblStyleLst xmlns:a="http://schemas.openxmlformats.org/drawingml/2006/main" def="{7C52A47B-9FA0-4C61-AE27-DB135CE3C8E7}">
  <a:tblStyle styleId="{7C52A47B-9FA0-4C61-AE27-DB135CE3C8E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058" autoAdjust="0"/>
  </p:normalViewPr>
  <p:slideViewPr>
    <p:cSldViewPr snapToGrid="0">
      <p:cViewPr>
        <p:scale>
          <a:sx n="100" d="100"/>
          <a:sy n="100" d="100"/>
        </p:scale>
        <p:origin x="1013" y="125"/>
      </p:cViewPr>
      <p:guideLst>
        <p:guide orient="horz" pos="588"/>
        <p:guide orient="horz" pos="193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a:extLst>
            <a:ext uri="{FF2B5EF4-FFF2-40B4-BE49-F238E27FC236}">
              <a16:creationId xmlns:a16="http://schemas.microsoft.com/office/drawing/2014/main" id="{D17CDBFD-2D80-902E-E08E-B193E7DDEE47}"/>
            </a:ext>
          </a:extLst>
        </p:cNvPr>
        <p:cNvGrpSpPr/>
        <p:nvPr/>
      </p:nvGrpSpPr>
      <p:grpSpPr>
        <a:xfrm>
          <a:off x="0" y="0"/>
          <a:ext cx="0" cy="0"/>
          <a:chOff x="0" y="0"/>
          <a:chExt cx="0" cy="0"/>
        </a:xfrm>
      </p:grpSpPr>
      <p:sp>
        <p:nvSpPr>
          <p:cNvPr id="364" name="Google Shape;364;g10e91f73e27_0_111:notes">
            <a:extLst>
              <a:ext uri="{FF2B5EF4-FFF2-40B4-BE49-F238E27FC236}">
                <a16:creationId xmlns:a16="http://schemas.microsoft.com/office/drawing/2014/main" id="{CB894F9A-A789-0E16-F7B4-93C0D1DC9F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e91f73e27_0_111:notes">
            <a:extLst>
              <a:ext uri="{FF2B5EF4-FFF2-40B4-BE49-F238E27FC236}">
                <a16:creationId xmlns:a16="http://schemas.microsoft.com/office/drawing/2014/main" id="{00A70AFA-E3DC-571D-81EA-6ADD960A90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639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a:extLst>
            <a:ext uri="{FF2B5EF4-FFF2-40B4-BE49-F238E27FC236}">
              <a16:creationId xmlns:a16="http://schemas.microsoft.com/office/drawing/2014/main" id="{D8C960BF-827D-7E21-271B-BE4CF067EF9F}"/>
            </a:ext>
          </a:extLst>
        </p:cNvPr>
        <p:cNvGrpSpPr/>
        <p:nvPr/>
      </p:nvGrpSpPr>
      <p:grpSpPr>
        <a:xfrm>
          <a:off x="0" y="0"/>
          <a:ext cx="0" cy="0"/>
          <a:chOff x="0" y="0"/>
          <a:chExt cx="0" cy="0"/>
        </a:xfrm>
      </p:grpSpPr>
      <p:sp>
        <p:nvSpPr>
          <p:cNvPr id="364" name="Google Shape;364;g10e91f73e27_0_111:notes">
            <a:extLst>
              <a:ext uri="{FF2B5EF4-FFF2-40B4-BE49-F238E27FC236}">
                <a16:creationId xmlns:a16="http://schemas.microsoft.com/office/drawing/2014/main" id="{FE5BB8BE-34E4-7CAD-B870-D35C90AA94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e91f73e27_0_111:notes">
            <a:extLst>
              <a:ext uri="{FF2B5EF4-FFF2-40B4-BE49-F238E27FC236}">
                <a16:creationId xmlns:a16="http://schemas.microsoft.com/office/drawing/2014/main" id="{40653483-488E-903D-58A6-4A6924E672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249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a:extLst>
            <a:ext uri="{FF2B5EF4-FFF2-40B4-BE49-F238E27FC236}">
              <a16:creationId xmlns:a16="http://schemas.microsoft.com/office/drawing/2014/main" id="{BB6F2F59-E957-AB92-E0B2-1BDF6C983E70}"/>
            </a:ext>
          </a:extLst>
        </p:cNvPr>
        <p:cNvGrpSpPr/>
        <p:nvPr/>
      </p:nvGrpSpPr>
      <p:grpSpPr>
        <a:xfrm>
          <a:off x="0" y="0"/>
          <a:ext cx="0" cy="0"/>
          <a:chOff x="0" y="0"/>
          <a:chExt cx="0" cy="0"/>
        </a:xfrm>
      </p:grpSpPr>
      <p:sp>
        <p:nvSpPr>
          <p:cNvPr id="364" name="Google Shape;364;g10e91f73e27_0_111:notes">
            <a:extLst>
              <a:ext uri="{FF2B5EF4-FFF2-40B4-BE49-F238E27FC236}">
                <a16:creationId xmlns:a16="http://schemas.microsoft.com/office/drawing/2014/main" id="{0923D40F-FA32-09D1-85D6-BB4C4244CE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e91f73e27_0_111:notes">
            <a:extLst>
              <a:ext uri="{FF2B5EF4-FFF2-40B4-BE49-F238E27FC236}">
                <a16:creationId xmlns:a16="http://schemas.microsoft.com/office/drawing/2014/main" id="{CCB90D24-5E25-397F-ABF2-47D0259B44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277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E5F10B70-DC10-B437-9CC7-CE95EF29D401}"/>
            </a:ext>
          </a:extLst>
        </p:cNvPr>
        <p:cNvGrpSpPr/>
        <p:nvPr/>
      </p:nvGrpSpPr>
      <p:grpSpPr>
        <a:xfrm>
          <a:off x="0" y="0"/>
          <a:ext cx="0" cy="0"/>
          <a:chOff x="0" y="0"/>
          <a:chExt cx="0" cy="0"/>
        </a:xfrm>
      </p:grpSpPr>
      <p:sp>
        <p:nvSpPr>
          <p:cNvPr id="239" name="Google Shape;239;g10e91f73e27_0_7:notes">
            <a:extLst>
              <a:ext uri="{FF2B5EF4-FFF2-40B4-BE49-F238E27FC236}">
                <a16:creationId xmlns:a16="http://schemas.microsoft.com/office/drawing/2014/main" id="{0828E472-97CE-3675-19BB-74662B5469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e91f73e27_0_7:notes">
            <a:extLst>
              <a:ext uri="{FF2B5EF4-FFF2-40B4-BE49-F238E27FC236}">
                <a16:creationId xmlns:a16="http://schemas.microsoft.com/office/drawing/2014/main" id="{409F437D-7137-C827-8D3E-9BEB5AD81B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8996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e91f73e2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e91f73e2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0">
          <a:extLst>
            <a:ext uri="{FF2B5EF4-FFF2-40B4-BE49-F238E27FC236}">
              <a16:creationId xmlns:a16="http://schemas.microsoft.com/office/drawing/2014/main" id="{B288618A-769E-DEAA-4EF3-DE7628537C42}"/>
            </a:ext>
          </a:extLst>
        </p:cNvPr>
        <p:cNvGrpSpPr/>
        <p:nvPr/>
      </p:nvGrpSpPr>
      <p:grpSpPr>
        <a:xfrm>
          <a:off x="0" y="0"/>
          <a:ext cx="0" cy="0"/>
          <a:chOff x="0" y="0"/>
          <a:chExt cx="0" cy="0"/>
        </a:xfrm>
      </p:grpSpPr>
      <p:sp>
        <p:nvSpPr>
          <p:cNvPr id="2751" name="Google Shape;2751;g11053aedf0e_0_53:notes">
            <a:extLst>
              <a:ext uri="{FF2B5EF4-FFF2-40B4-BE49-F238E27FC236}">
                <a16:creationId xmlns:a16="http://schemas.microsoft.com/office/drawing/2014/main" id="{BA78EED2-26B7-9C17-5A7E-DA66908DF3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2" name="Google Shape;2752;g11053aedf0e_0_53:notes">
            <a:extLst>
              <a:ext uri="{FF2B5EF4-FFF2-40B4-BE49-F238E27FC236}">
                <a16:creationId xmlns:a16="http://schemas.microsoft.com/office/drawing/2014/main" id="{BD16A821-E9BE-05B3-961F-F2F0132DDA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312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0">
          <a:extLst>
            <a:ext uri="{FF2B5EF4-FFF2-40B4-BE49-F238E27FC236}">
              <a16:creationId xmlns:a16="http://schemas.microsoft.com/office/drawing/2014/main" id="{CBEED70D-92A3-2ADF-446A-E3E627AFF46E}"/>
            </a:ext>
          </a:extLst>
        </p:cNvPr>
        <p:cNvGrpSpPr/>
        <p:nvPr/>
      </p:nvGrpSpPr>
      <p:grpSpPr>
        <a:xfrm>
          <a:off x="0" y="0"/>
          <a:ext cx="0" cy="0"/>
          <a:chOff x="0" y="0"/>
          <a:chExt cx="0" cy="0"/>
        </a:xfrm>
      </p:grpSpPr>
      <p:sp>
        <p:nvSpPr>
          <p:cNvPr id="2751" name="Google Shape;2751;g11053aedf0e_0_53:notes">
            <a:extLst>
              <a:ext uri="{FF2B5EF4-FFF2-40B4-BE49-F238E27FC236}">
                <a16:creationId xmlns:a16="http://schemas.microsoft.com/office/drawing/2014/main" id="{A5E5061C-9C71-7406-C75D-0688B440E0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2" name="Google Shape;2752;g11053aedf0e_0_53:notes">
            <a:extLst>
              <a:ext uri="{FF2B5EF4-FFF2-40B4-BE49-F238E27FC236}">
                <a16:creationId xmlns:a16="http://schemas.microsoft.com/office/drawing/2014/main" id="{C5716E8B-88A9-5FFD-B5FB-5ACDB88CCB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2040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0">
          <a:extLst>
            <a:ext uri="{FF2B5EF4-FFF2-40B4-BE49-F238E27FC236}">
              <a16:creationId xmlns:a16="http://schemas.microsoft.com/office/drawing/2014/main" id="{9F07038C-C1BE-C89A-9A23-2869613170C8}"/>
            </a:ext>
          </a:extLst>
        </p:cNvPr>
        <p:cNvGrpSpPr/>
        <p:nvPr/>
      </p:nvGrpSpPr>
      <p:grpSpPr>
        <a:xfrm>
          <a:off x="0" y="0"/>
          <a:ext cx="0" cy="0"/>
          <a:chOff x="0" y="0"/>
          <a:chExt cx="0" cy="0"/>
        </a:xfrm>
      </p:grpSpPr>
      <p:sp>
        <p:nvSpPr>
          <p:cNvPr id="2751" name="Google Shape;2751;g11053aedf0e_0_53:notes">
            <a:extLst>
              <a:ext uri="{FF2B5EF4-FFF2-40B4-BE49-F238E27FC236}">
                <a16:creationId xmlns:a16="http://schemas.microsoft.com/office/drawing/2014/main" id="{ADF15AE7-1881-3717-25F5-75328BDC69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2" name="Google Shape;2752;g11053aedf0e_0_53:notes">
            <a:extLst>
              <a:ext uri="{FF2B5EF4-FFF2-40B4-BE49-F238E27FC236}">
                <a16:creationId xmlns:a16="http://schemas.microsoft.com/office/drawing/2014/main" id="{CDD2630C-283F-D3AE-AC99-91991E14ED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783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0">
          <a:extLst>
            <a:ext uri="{FF2B5EF4-FFF2-40B4-BE49-F238E27FC236}">
              <a16:creationId xmlns:a16="http://schemas.microsoft.com/office/drawing/2014/main" id="{D85EE20A-671E-2441-374E-3F127FBF8318}"/>
            </a:ext>
          </a:extLst>
        </p:cNvPr>
        <p:cNvGrpSpPr/>
        <p:nvPr/>
      </p:nvGrpSpPr>
      <p:grpSpPr>
        <a:xfrm>
          <a:off x="0" y="0"/>
          <a:ext cx="0" cy="0"/>
          <a:chOff x="0" y="0"/>
          <a:chExt cx="0" cy="0"/>
        </a:xfrm>
      </p:grpSpPr>
      <p:sp>
        <p:nvSpPr>
          <p:cNvPr id="2751" name="Google Shape;2751;g11053aedf0e_0_53:notes">
            <a:extLst>
              <a:ext uri="{FF2B5EF4-FFF2-40B4-BE49-F238E27FC236}">
                <a16:creationId xmlns:a16="http://schemas.microsoft.com/office/drawing/2014/main" id="{67752E9F-3F65-865A-F07F-A252D70FEE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2" name="Google Shape;2752;g11053aedf0e_0_53:notes">
            <a:extLst>
              <a:ext uri="{FF2B5EF4-FFF2-40B4-BE49-F238E27FC236}">
                <a16:creationId xmlns:a16="http://schemas.microsoft.com/office/drawing/2014/main" id="{E6C02614-9968-A81A-0244-1A2B943D04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534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0">
          <a:extLst>
            <a:ext uri="{FF2B5EF4-FFF2-40B4-BE49-F238E27FC236}">
              <a16:creationId xmlns:a16="http://schemas.microsoft.com/office/drawing/2014/main" id="{BB2468DC-4C09-89A5-7119-8BA83D0883C0}"/>
            </a:ext>
          </a:extLst>
        </p:cNvPr>
        <p:cNvGrpSpPr/>
        <p:nvPr/>
      </p:nvGrpSpPr>
      <p:grpSpPr>
        <a:xfrm>
          <a:off x="0" y="0"/>
          <a:ext cx="0" cy="0"/>
          <a:chOff x="0" y="0"/>
          <a:chExt cx="0" cy="0"/>
        </a:xfrm>
      </p:grpSpPr>
      <p:sp>
        <p:nvSpPr>
          <p:cNvPr id="2751" name="Google Shape;2751;g11053aedf0e_0_53:notes">
            <a:extLst>
              <a:ext uri="{FF2B5EF4-FFF2-40B4-BE49-F238E27FC236}">
                <a16:creationId xmlns:a16="http://schemas.microsoft.com/office/drawing/2014/main" id="{59A180B3-8074-E25F-818C-C31A11C387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2" name="Google Shape;2752;g11053aedf0e_0_53:notes">
            <a:extLst>
              <a:ext uri="{FF2B5EF4-FFF2-40B4-BE49-F238E27FC236}">
                <a16:creationId xmlns:a16="http://schemas.microsoft.com/office/drawing/2014/main" id="{2189819B-8676-4D87-208A-9BEBA25C3C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3081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e91f73e2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e91f73e2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ED506180-4611-7EDB-FE9F-41CB2B4D4F74}"/>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2AEE8BD6-1AB5-D9DE-B49B-917A7F142C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7DC4344D-F6A2-02D4-E2DC-5E8DAC54D2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2064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35BF5AE2-F7B6-0D9F-4700-7DB6E4E6338A}"/>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54A5AFD9-CAC4-A0DD-936F-25DAFF6FEB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32087534-F575-B16C-E0A3-A9B3AEDC45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058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44FD1683-D214-1CD2-B76C-6A2C3820798D}"/>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533228CF-859B-A8D1-58D3-569919F1D2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E591E68F-CD97-4582-5DB5-7ADE561EA8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201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0d7ae03d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0d7ae03d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0e91f73e27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e91f73e27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70DDFA3F-A6C9-9229-42D6-E3665CADFC4F}"/>
            </a:ext>
          </a:extLst>
        </p:cNvPr>
        <p:cNvGrpSpPr/>
        <p:nvPr/>
      </p:nvGrpSpPr>
      <p:grpSpPr>
        <a:xfrm>
          <a:off x="0" y="0"/>
          <a:ext cx="0" cy="0"/>
          <a:chOff x="0" y="0"/>
          <a:chExt cx="0" cy="0"/>
        </a:xfrm>
      </p:grpSpPr>
      <p:sp>
        <p:nvSpPr>
          <p:cNvPr id="239" name="Google Shape;239;g10e91f73e27_0_7:notes">
            <a:extLst>
              <a:ext uri="{FF2B5EF4-FFF2-40B4-BE49-F238E27FC236}">
                <a16:creationId xmlns:a16="http://schemas.microsoft.com/office/drawing/2014/main" id="{2A186C81-9D18-EC9B-1374-6471FB32A0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e91f73e27_0_7:notes">
            <a:extLst>
              <a:ext uri="{FF2B5EF4-FFF2-40B4-BE49-F238E27FC236}">
                <a16:creationId xmlns:a16="http://schemas.microsoft.com/office/drawing/2014/main" id="{018D25F7-821C-6C7E-1646-941C4EBD31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624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189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589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823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C1670034-5424-25A4-0CBF-0A8D2168694C}"/>
            </a:ext>
          </a:extLst>
        </p:cNvPr>
        <p:cNvGrpSpPr/>
        <p:nvPr/>
      </p:nvGrpSpPr>
      <p:grpSpPr>
        <a:xfrm>
          <a:off x="0" y="0"/>
          <a:ext cx="0" cy="0"/>
          <a:chOff x="0" y="0"/>
          <a:chExt cx="0" cy="0"/>
        </a:xfrm>
      </p:grpSpPr>
      <p:sp>
        <p:nvSpPr>
          <p:cNvPr id="239" name="Google Shape;239;g10e91f73e27_0_7:notes">
            <a:extLst>
              <a:ext uri="{FF2B5EF4-FFF2-40B4-BE49-F238E27FC236}">
                <a16:creationId xmlns:a16="http://schemas.microsoft.com/office/drawing/2014/main" id="{41E9F740-8AD9-1873-9008-8B3D7203AB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e91f73e27_0_7:notes">
            <a:extLst>
              <a:ext uri="{FF2B5EF4-FFF2-40B4-BE49-F238E27FC236}">
                <a16:creationId xmlns:a16="http://schemas.microsoft.com/office/drawing/2014/main" id="{530F3E73-32B3-FF22-0576-DE2D099F9A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88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205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10d7ae03d4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10d7ae03d4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10d7ae03d4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10d7ae03d4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00699F72-ED3A-B603-4B65-D1DDA8B71546}"/>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0EEFDFC3-5C30-F986-7233-8CFC2ED600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C2B9E674-3403-E86C-67FB-F77EF5DAFD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8335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0e91f73e2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0e91f73e2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7911A3B6-4E26-BEF9-B5E7-FDD7BA9574E4}"/>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2F54B919-592E-C09E-F1A7-3A0AB499E2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FD8E4FC3-0BB2-2FB8-29AF-88324EDABE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2553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0e91f73e27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e91f73e27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a:extLst>
            <a:ext uri="{FF2B5EF4-FFF2-40B4-BE49-F238E27FC236}">
              <a16:creationId xmlns:a16="http://schemas.microsoft.com/office/drawing/2014/main" id="{48DD69B8-9AC8-6B25-2130-BB7D8A11F14E}"/>
            </a:ext>
          </a:extLst>
        </p:cNvPr>
        <p:cNvGrpSpPr/>
        <p:nvPr/>
      </p:nvGrpSpPr>
      <p:grpSpPr>
        <a:xfrm>
          <a:off x="0" y="0"/>
          <a:ext cx="0" cy="0"/>
          <a:chOff x="0" y="0"/>
          <a:chExt cx="0" cy="0"/>
        </a:xfrm>
      </p:grpSpPr>
      <p:sp>
        <p:nvSpPr>
          <p:cNvPr id="364" name="Google Shape;364;g10e91f73e27_0_111:notes">
            <a:extLst>
              <a:ext uri="{FF2B5EF4-FFF2-40B4-BE49-F238E27FC236}">
                <a16:creationId xmlns:a16="http://schemas.microsoft.com/office/drawing/2014/main" id="{2DB5B44B-3D21-340D-96B6-6E9C1E1BDE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e91f73e27_0_111:notes">
            <a:extLst>
              <a:ext uri="{FF2B5EF4-FFF2-40B4-BE49-F238E27FC236}">
                <a16:creationId xmlns:a16="http://schemas.microsoft.com/office/drawing/2014/main" id="{72A4EF3B-7345-56DF-74B9-64FF1A2CA6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283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a:extLst>
            <a:ext uri="{FF2B5EF4-FFF2-40B4-BE49-F238E27FC236}">
              <a16:creationId xmlns:a16="http://schemas.microsoft.com/office/drawing/2014/main" id="{CE380893-1329-06EF-7027-CB15E227E24F}"/>
            </a:ext>
          </a:extLst>
        </p:cNvPr>
        <p:cNvGrpSpPr/>
        <p:nvPr/>
      </p:nvGrpSpPr>
      <p:grpSpPr>
        <a:xfrm>
          <a:off x="0" y="0"/>
          <a:ext cx="0" cy="0"/>
          <a:chOff x="0" y="0"/>
          <a:chExt cx="0" cy="0"/>
        </a:xfrm>
      </p:grpSpPr>
      <p:sp>
        <p:nvSpPr>
          <p:cNvPr id="364" name="Google Shape;364;g10e91f73e27_0_111:notes">
            <a:extLst>
              <a:ext uri="{FF2B5EF4-FFF2-40B4-BE49-F238E27FC236}">
                <a16:creationId xmlns:a16="http://schemas.microsoft.com/office/drawing/2014/main" id="{72C76B5A-67F5-EA8E-E38F-90E7160654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e91f73e27_0_111:notes">
            <a:extLst>
              <a:ext uri="{FF2B5EF4-FFF2-40B4-BE49-F238E27FC236}">
                <a16:creationId xmlns:a16="http://schemas.microsoft.com/office/drawing/2014/main" id="{96B1A476-18BE-736C-D2CD-B812E7F086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0055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5"/>
            </a:gs>
            <a:gs pos="48000">
              <a:schemeClr val="accent4"/>
            </a:gs>
            <a:gs pos="100000">
              <a:schemeClr val="accent2"/>
            </a:gs>
          </a:gsLst>
          <a:lin ang="2698631"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967650"/>
            <a:ext cx="3972000" cy="3027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4900"/>
              <a:buNone/>
              <a:defRPr sz="5000">
                <a:solidFill>
                  <a:schemeClr val="dk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995250"/>
            <a:ext cx="4359000" cy="4095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9pPr>
          </a:lstStyle>
          <a:p>
            <a:endParaRPr/>
          </a:p>
        </p:txBody>
      </p:sp>
      <p:grpSp>
        <p:nvGrpSpPr>
          <p:cNvPr id="11" name="Google Shape;11;p2"/>
          <p:cNvGrpSpPr/>
          <p:nvPr/>
        </p:nvGrpSpPr>
        <p:grpSpPr>
          <a:xfrm rot="5400000">
            <a:off x="7002555" y="-662466"/>
            <a:ext cx="1673084" cy="3614193"/>
            <a:chOff x="7350442" y="2608992"/>
            <a:chExt cx="777239" cy="1673160"/>
          </a:xfrm>
        </p:grpSpPr>
        <p:sp>
          <p:nvSpPr>
            <p:cNvPr id="12" name="Google Shape;12;p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_1_1_1_2">
    <p:bg>
      <p:bgPr>
        <a:gradFill>
          <a:gsLst>
            <a:gs pos="0">
              <a:schemeClr val="accent2"/>
            </a:gs>
            <a:gs pos="36000">
              <a:schemeClr val="accent4"/>
            </a:gs>
            <a:gs pos="100000">
              <a:schemeClr val="accent4"/>
            </a:gs>
          </a:gsLst>
          <a:lin ang="2698631" scaled="0"/>
        </a:gradFill>
        <a:effectLst/>
      </p:bgPr>
    </p:bg>
    <p:spTree>
      <p:nvGrpSpPr>
        <p:cNvPr id="1" name="Shape 21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720000" y="539500"/>
            <a:ext cx="77109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panose="00000500000000000000"/>
              <a:buNone/>
              <a:defRPr sz="3400">
                <a:latin typeface="Oswald" panose="00000500000000000000"/>
                <a:ea typeface="Oswald" panose="00000500000000000000"/>
                <a:cs typeface="Oswald" panose="00000500000000000000"/>
                <a:sym typeface="Oswald" panose="00000500000000000000"/>
              </a:defRPr>
            </a:lvl2pPr>
            <a:lvl3pPr lvl="2" rtl="0">
              <a:spcBef>
                <a:spcPts val="0"/>
              </a:spcBef>
              <a:spcAft>
                <a:spcPts val="0"/>
              </a:spcAft>
              <a:buSzPts val="3400"/>
              <a:buFont typeface="Oswald" panose="00000500000000000000"/>
              <a:buNone/>
              <a:defRPr sz="3400">
                <a:latin typeface="Oswald" panose="00000500000000000000"/>
                <a:ea typeface="Oswald" panose="00000500000000000000"/>
                <a:cs typeface="Oswald" panose="00000500000000000000"/>
                <a:sym typeface="Oswald" panose="00000500000000000000"/>
              </a:defRPr>
            </a:lvl3pPr>
            <a:lvl4pPr lvl="3" rtl="0">
              <a:spcBef>
                <a:spcPts val="0"/>
              </a:spcBef>
              <a:spcAft>
                <a:spcPts val="0"/>
              </a:spcAft>
              <a:buSzPts val="3400"/>
              <a:buFont typeface="Oswald" panose="00000500000000000000"/>
              <a:buNone/>
              <a:defRPr sz="3400">
                <a:latin typeface="Oswald" panose="00000500000000000000"/>
                <a:ea typeface="Oswald" panose="00000500000000000000"/>
                <a:cs typeface="Oswald" panose="00000500000000000000"/>
                <a:sym typeface="Oswald" panose="00000500000000000000"/>
              </a:defRPr>
            </a:lvl4pPr>
            <a:lvl5pPr lvl="4" rtl="0">
              <a:spcBef>
                <a:spcPts val="0"/>
              </a:spcBef>
              <a:spcAft>
                <a:spcPts val="0"/>
              </a:spcAft>
              <a:buSzPts val="3400"/>
              <a:buFont typeface="Oswald" panose="00000500000000000000"/>
              <a:buNone/>
              <a:defRPr sz="3400">
                <a:latin typeface="Oswald" panose="00000500000000000000"/>
                <a:ea typeface="Oswald" panose="00000500000000000000"/>
                <a:cs typeface="Oswald" panose="00000500000000000000"/>
                <a:sym typeface="Oswald" panose="00000500000000000000"/>
              </a:defRPr>
            </a:lvl5pPr>
            <a:lvl6pPr lvl="5" rtl="0">
              <a:spcBef>
                <a:spcPts val="0"/>
              </a:spcBef>
              <a:spcAft>
                <a:spcPts val="0"/>
              </a:spcAft>
              <a:buSzPts val="3400"/>
              <a:buFont typeface="Oswald" panose="00000500000000000000"/>
              <a:buNone/>
              <a:defRPr sz="3400">
                <a:latin typeface="Oswald" panose="00000500000000000000"/>
                <a:ea typeface="Oswald" panose="00000500000000000000"/>
                <a:cs typeface="Oswald" panose="00000500000000000000"/>
                <a:sym typeface="Oswald" panose="00000500000000000000"/>
              </a:defRPr>
            </a:lvl6pPr>
            <a:lvl7pPr lvl="6" rtl="0">
              <a:spcBef>
                <a:spcPts val="0"/>
              </a:spcBef>
              <a:spcAft>
                <a:spcPts val="0"/>
              </a:spcAft>
              <a:buSzPts val="3400"/>
              <a:buFont typeface="Oswald" panose="00000500000000000000"/>
              <a:buNone/>
              <a:defRPr sz="3400">
                <a:latin typeface="Oswald" panose="00000500000000000000"/>
                <a:ea typeface="Oswald" panose="00000500000000000000"/>
                <a:cs typeface="Oswald" panose="00000500000000000000"/>
                <a:sym typeface="Oswald" panose="00000500000000000000"/>
              </a:defRPr>
            </a:lvl7pPr>
            <a:lvl8pPr lvl="7" rtl="0">
              <a:spcBef>
                <a:spcPts val="0"/>
              </a:spcBef>
              <a:spcAft>
                <a:spcPts val="0"/>
              </a:spcAft>
              <a:buSzPts val="3400"/>
              <a:buFont typeface="Oswald" panose="00000500000000000000"/>
              <a:buNone/>
              <a:defRPr sz="3400">
                <a:latin typeface="Oswald" panose="00000500000000000000"/>
                <a:ea typeface="Oswald" panose="00000500000000000000"/>
                <a:cs typeface="Oswald" panose="00000500000000000000"/>
                <a:sym typeface="Oswald" panose="00000500000000000000"/>
              </a:defRPr>
            </a:lvl8pPr>
            <a:lvl9pPr lvl="8" rtl="0">
              <a:spcBef>
                <a:spcPts val="0"/>
              </a:spcBef>
              <a:spcAft>
                <a:spcPts val="0"/>
              </a:spcAft>
              <a:buSzPts val="3400"/>
              <a:buFont typeface="Oswald" panose="00000500000000000000"/>
              <a:buNone/>
              <a:defRPr sz="3400">
                <a:latin typeface="Oswald" panose="00000500000000000000"/>
                <a:ea typeface="Oswald" panose="00000500000000000000"/>
                <a:cs typeface="Oswald" panose="00000500000000000000"/>
                <a:sym typeface="Oswald" panose="00000500000000000000"/>
              </a:defRPr>
            </a:lvl9pPr>
          </a:lstStyle>
          <a:p>
            <a:endParaRPr/>
          </a:p>
        </p:txBody>
      </p:sp>
    </p:spTree>
    <p:extLst>
      <p:ext uri="{BB962C8B-B14F-4D97-AF65-F5344CB8AC3E}">
        <p14:creationId xmlns:p14="http://schemas.microsoft.com/office/powerpoint/2010/main" val="2792194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sp>
        <p:nvSpPr>
          <p:cNvPr id="46" name="Google Shape;46;p5"/>
          <p:cNvSpPr txBox="1">
            <a:spLocks noGrp="1"/>
          </p:cNvSpPr>
          <p:nvPr>
            <p:ph type="subTitle" idx="1"/>
          </p:nvPr>
        </p:nvSpPr>
        <p:spPr>
          <a:xfrm>
            <a:off x="1786775" y="2952775"/>
            <a:ext cx="2386500" cy="348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a:endParaRPr/>
          </a:p>
        </p:txBody>
      </p:sp>
      <p:sp>
        <p:nvSpPr>
          <p:cNvPr id="47" name="Google Shape;47;p5"/>
          <p:cNvSpPr txBox="1">
            <a:spLocks noGrp="1"/>
          </p:cNvSpPr>
          <p:nvPr>
            <p:ph type="subTitle" idx="2"/>
          </p:nvPr>
        </p:nvSpPr>
        <p:spPr>
          <a:xfrm>
            <a:off x="4970850" y="2952775"/>
            <a:ext cx="2386500" cy="348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a:endParaRPr/>
          </a:p>
        </p:txBody>
      </p:sp>
      <p:sp>
        <p:nvSpPr>
          <p:cNvPr id="48" name="Google Shape;48;p5"/>
          <p:cNvSpPr txBox="1">
            <a:spLocks noGrp="1"/>
          </p:cNvSpPr>
          <p:nvPr>
            <p:ph type="subTitle" idx="3"/>
          </p:nvPr>
        </p:nvSpPr>
        <p:spPr>
          <a:xfrm>
            <a:off x="1786625" y="3458825"/>
            <a:ext cx="2386500" cy="11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49" name="Google Shape;49;p5"/>
          <p:cNvSpPr txBox="1">
            <a:spLocks noGrp="1"/>
          </p:cNvSpPr>
          <p:nvPr>
            <p:ph type="subTitle" idx="4"/>
          </p:nvPr>
        </p:nvSpPr>
        <p:spPr>
          <a:xfrm>
            <a:off x="4970855" y="3458825"/>
            <a:ext cx="2386500" cy="11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50" name="Google Shape;50;p5"/>
          <p:cNvSpPr txBox="1">
            <a:spLocks noGrp="1"/>
          </p:cNvSpPr>
          <p:nvPr>
            <p:ph type="title"/>
          </p:nvPr>
        </p:nvSpPr>
        <p:spPr>
          <a:xfrm>
            <a:off x="713225" y="539496"/>
            <a:ext cx="77085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321350" y="1039750"/>
            <a:ext cx="3866400" cy="5727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body" idx="1"/>
          </p:nvPr>
        </p:nvSpPr>
        <p:spPr>
          <a:xfrm>
            <a:off x="1321350" y="1984800"/>
            <a:ext cx="3866400" cy="23193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grpSp>
        <p:nvGrpSpPr>
          <p:cNvPr id="56" name="Google Shape;56;p7"/>
          <p:cNvGrpSpPr/>
          <p:nvPr/>
        </p:nvGrpSpPr>
        <p:grpSpPr>
          <a:xfrm flipH="1">
            <a:off x="-1145294" y="-39521"/>
            <a:ext cx="2029371" cy="4383847"/>
            <a:chOff x="7350442" y="2608992"/>
            <a:chExt cx="777239" cy="1673160"/>
          </a:xfrm>
        </p:grpSpPr>
        <p:sp>
          <p:nvSpPr>
            <p:cNvPr id="57" name="Google Shape;57;p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2"/>
        <p:cNvGrpSpPr/>
        <p:nvPr/>
      </p:nvGrpSpPr>
      <p:grpSpPr>
        <a:xfrm>
          <a:off x="0" y="0"/>
          <a:ext cx="0" cy="0"/>
          <a:chOff x="0" y="0"/>
          <a:chExt cx="0" cy="0"/>
        </a:xfrm>
      </p:grpSpPr>
      <p:sp>
        <p:nvSpPr>
          <p:cNvPr id="103" name="Google Shape;103;p13"/>
          <p:cNvSpPr txBox="1">
            <a:spLocks noGrp="1"/>
          </p:cNvSpPr>
          <p:nvPr>
            <p:ph type="title"/>
          </p:nvPr>
        </p:nvSpPr>
        <p:spPr>
          <a:xfrm>
            <a:off x="1849288" y="1728870"/>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04" name="Google Shape;104;p13"/>
          <p:cNvSpPr txBox="1">
            <a:spLocks noGrp="1"/>
          </p:cNvSpPr>
          <p:nvPr>
            <p:ph type="title" idx="2" hasCustomPrompt="1"/>
          </p:nvPr>
        </p:nvSpPr>
        <p:spPr>
          <a:xfrm>
            <a:off x="695771" y="1749900"/>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subTitle" idx="1"/>
          </p:nvPr>
        </p:nvSpPr>
        <p:spPr>
          <a:xfrm>
            <a:off x="1849288" y="2105212"/>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06" name="Google Shape;106;p13"/>
          <p:cNvSpPr txBox="1">
            <a:spLocks noGrp="1"/>
          </p:cNvSpPr>
          <p:nvPr>
            <p:ph type="title" idx="3"/>
          </p:nvPr>
        </p:nvSpPr>
        <p:spPr>
          <a:xfrm>
            <a:off x="6111838" y="1730349"/>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07" name="Google Shape;107;p13"/>
          <p:cNvSpPr txBox="1">
            <a:spLocks noGrp="1"/>
          </p:cNvSpPr>
          <p:nvPr>
            <p:ph type="title" idx="4" hasCustomPrompt="1"/>
          </p:nvPr>
        </p:nvSpPr>
        <p:spPr>
          <a:xfrm>
            <a:off x="4961874" y="1749900"/>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subTitle" idx="5"/>
          </p:nvPr>
        </p:nvSpPr>
        <p:spPr>
          <a:xfrm>
            <a:off x="6111838" y="2110350"/>
            <a:ext cx="2336400" cy="48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09" name="Google Shape;109;p13"/>
          <p:cNvSpPr txBox="1">
            <a:spLocks noGrp="1"/>
          </p:cNvSpPr>
          <p:nvPr>
            <p:ph type="title" idx="6"/>
          </p:nvPr>
        </p:nvSpPr>
        <p:spPr>
          <a:xfrm>
            <a:off x="1853038" y="3419068"/>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10" name="Google Shape;110;p13"/>
          <p:cNvSpPr txBox="1">
            <a:spLocks noGrp="1"/>
          </p:cNvSpPr>
          <p:nvPr>
            <p:ph type="title" idx="7" hasCustomPrompt="1"/>
          </p:nvPr>
        </p:nvSpPr>
        <p:spPr>
          <a:xfrm>
            <a:off x="695771" y="3448775"/>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subTitle" idx="8"/>
          </p:nvPr>
        </p:nvSpPr>
        <p:spPr>
          <a:xfrm>
            <a:off x="1853038" y="3800225"/>
            <a:ext cx="2336400" cy="48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12" name="Google Shape;112;p13"/>
          <p:cNvSpPr txBox="1">
            <a:spLocks noGrp="1"/>
          </p:cNvSpPr>
          <p:nvPr>
            <p:ph type="title" idx="9"/>
          </p:nvPr>
        </p:nvSpPr>
        <p:spPr>
          <a:xfrm>
            <a:off x="6111838" y="3421989"/>
            <a:ext cx="2336400" cy="3612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13" name="Google Shape;113;p13"/>
          <p:cNvSpPr txBox="1">
            <a:spLocks noGrp="1"/>
          </p:cNvSpPr>
          <p:nvPr>
            <p:ph type="title" idx="13" hasCustomPrompt="1"/>
          </p:nvPr>
        </p:nvSpPr>
        <p:spPr>
          <a:xfrm>
            <a:off x="4961874" y="3453772"/>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4"/>
          </p:nvPr>
        </p:nvSpPr>
        <p:spPr>
          <a:xfrm>
            <a:off x="6111838" y="3797480"/>
            <a:ext cx="2336400" cy="484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15" name="Google Shape;115;p13"/>
          <p:cNvSpPr txBox="1">
            <a:spLocks noGrp="1"/>
          </p:cNvSpPr>
          <p:nvPr>
            <p:ph type="title" idx="15"/>
          </p:nvPr>
        </p:nvSpPr>
        <p:spPr>
          <a:xfrm>
            <a:off x="720000" y="539496"/>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BLANK_1_1_1_1_1">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1584063" y="1543600"/>
            <a:ext cx="2337300" cy="3918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0" name="Google Shape;140;p20"/>
          <p:cNvSpPr txBox="1">
            <a:spLocks noGrp="1"/>
          </p:cNvSpPr>
          <p:nvPr>
            <p:ph type="subTitle" idx="1"/>
          </p:nvPr>
        </p:nvSpPr>
        <p:spPr>
          <a:xfrm>
            <a:off x="1584063" y="1938600"/>
            <a:ext cx="23373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1" name="Google Shape;141;p20"/>
          <p:cNvSpPr txBox="1">
            <a:spLocks noGrp="1"/>
          </p:cNvSpPr>
          <p:nvPr>
            <p:ph type="title" idx="2"/>
          </p:nvPr>
        </p:nvSpPr>
        <p:spPr>
          <a:xfrm>
            <a:off x="5704788" y="1543600"/>
            <a:ext cx="2340900" cy="3918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2" name="Google Shape;142;p20"/>
          <p:cNvSpPr txBox="1">
            <a:spLocks noGrp="1"/>
          </p:cNvSpPr>
          <p:nvPr>
            <p:ph type="subTitle" idx="3"/>
          </p:nvPr>
        </p:nvSpPr>
        <p:spPr>
          <a:xfrm>
            <a:off x="5704788" y="1938600"/>
            <a:ext cx="23409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3" name="Google Shape;143;p20"/>
          <p:cNvSpPr txBox="1">
            <a:spLocks noGrp="1"/>
          </p:cNvSpPr>
          <p:nvPr>
            <p:ph type="title" idx="4"/>
          </p:nvPr>
        </p:nvSpPr>
        <p:spPr>
          <a:xfrm>
            <a:off x="3644425" y="3290400"/>
            <a:ext cx="2337300" cy="3933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4" name="Google Shape;144;p20"/>
          <p:cNvSpPr txBox="1">
            <a:spLocks noGrp="1"/>
          </p:cNvSpPr>
          <p:nvPr>
            <p:ph type="subTitle" idx="5"/>
          </p:nvPr>
        </p:nvSpPr>
        <p:spPr>
          <a:xfrm>
            <a:off x="3644425" y="3682009"/>
            <a:ext cx="23373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5" name="Google Shape;145;p20"/>
          <p:cNvSpPr txBox="1">
            <a:spLocks noGrp="1"/>
          </p:cNvSpPr>
          <p:nvPr>
            <p:ph type="title" idx="6"/>
          </p:nvPr>
        </p:nvSpPr>
        <p:spPr>
          <a:xfrm>
            <a:off x="720000" y="539500"/>
            <a:ext cx="77109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BLANK_1_1_1_1_1_1_1_1">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1495425" y="1599975"/>
            <a:ext cx="13221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8" name="Google Shape;148;p21"/>
          <p:cNvSpPr txBox="1">
            <a:spLocks noGrp="1"/>
          </p:cNvSpPr>
          <p:nvPr>
            <p:ph type="subTitle" idx="1"/>
          </p:nvPr>
        </p:nvSpPr>
        <p:spPr>
          <a:xfrm>
            <a:off x="1495425" y="2003850"/>
            <a:ext cx="1322100" cy="654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9" name="Google Shape;149;p21"/>
          <p:cNvSpPr txBox="1">
            <a:spLocks noGrp="1"/>
          </p:cNvSpPr>
          <p:nvPr>
            <p:ph type="title" idx="2"/>
          </p:nvPr>
        </p:nvSpPr>
        <p:spPr>
          <a:xfrm>
            <a:off x="4211550" y="1599975"/>
            <a:ext cx="13221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0" name="Google Shape;150;p21"/>
          <p:cNvSpPr txBox="1">
            <a:spLocks noGrp="1"/>
          </p:cNvSpPr>
          <p:nvPr>
            <p:ph type="subTitle" idx="3"/>
          </p:nvPr>
        </p:nvSpPr>
        <p:spPr>
          <a:xfrm>
            <a:off x="4211550" y="2003850"/>
            <a:ext cx="1322100" cy="654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1" name="Google Shape;151;p21"/>
          <p:cNvSpPr txBox="1">
            <a:spLocks noGrp="1"/>
          </p:cNvSpPr>
          <p:nvPr>
            <p:ph type="title" idx="4"/>
          </p:nvPr>
        </p:nvSpPr>
        <p:spPr>
          <a:xfrm>
            <a:off x="1495425" y="3329975"/>
            <a:ext cx="1322100" cy="3663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2" name="Google Shape;152;p21"/>
          <p:cNvSpPr txBox="1">
            <a:spLocks noGrp="1"/>
          </p:cNvSpPr>
          <p:nvPr>
            <p:ph type="subTitle" idx="5"/>
          </p:nvPr>
        </p:nvSpPr>
        <p:spPr>
          <a:xfrm>
            <a:off x="1495425" y="3733325"/>
            <a:ext cx="1322100" cy="6552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3" name="Google Shape;153;p21"/>
          <p:cNvSpPr txBox="1">
            <a:spLocks noGrp="1"/>
          </p:cNvSpPr>
          <p:nvPr>
            <p:ph type="title" idx="6"/>
          </p:nvPr>
        </p:nvSpPr>
        <p:spPr>
          <a:xfrm>
            <a:off x="4211550" y="3329974"/>
            <a:ext cx="1322100" cy="3639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4" name="Google Shape;154;p21"/>
          <p:cNvSpPr txBox="1">
            <a:spLocks noGrp="1"/>
          </p:cNvSpPr>
          <p:nvPr>
            <p:ph type="subTitle" idx="7"/>
          </p:nvPr>
        </p:nvSpPr>
        <p:spPr>
          <a:xfrm>
            <a:off x="4211550" y="3733375"/>
            <a:ext cx="1322100" cy="654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5" name="Google Shape;155;p21"/>
          <p:cNvSpPr txBox="1">
            <a:spLocks noGrp="1"/>
          </p:cNvSpPr>
          <p:nvPr>
            <p:ph type="title" idx="8"/>
          </p:nvPr>
        </p:nvSpPr>
        <p:spPr>
          <a:xfrm>
            <a:off x="6927550" y="1599975"/>
            <a:ext cx="13221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6" name="Google Shape;156;p21"/>
          <p:cNvSpPr txBox="1">
            <a:spLocks noGrp="1"/>
          </p:cNvSpPr>
          <p:nvPr>
            <p:ph type="subTitle" idx="9"/>
          </p:nvPr>
        </p:nvSpPr>
        <p:spPr>
          <a:xfrm>
            <a:off x="6927675" y="2003838"/>
            <a:ext cx="1322100" cy="654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7" name="Google Shape;157;p21"/>
          <p:cNvSpPr txBox="1">
            <a:spLocks noGrp="1"/>
          </p:cNvSpPr>
          <p:nvPr>
            <p:ph type="title" idx="13"/>
          </p:nvPr>
        </p:nvSpPr>
        <p:spPr>
          <a:xfrm>
            <a:off x="6927675" y="3329974"/>
            <a:ext cx="1322100" cy="3639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8" name="Google Shape;158;p21"/>
          <p:cNvSpPr txBox="1">
            <a:spLocks noGrp="1"/>
          </p:cNvSpPr>
          <p:nvPr>
            <p:ph type="subTitle" idx="14"/>
          </p:nvPr>
        </p:nvSpPr>
        <p:spPr>
          <a:xfrm>
            <a:off x="6927675" y="3733375"/>
            <a:ext cx="1322100" cy="654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9" name="Google Shape;159;p21"/>
          <p:cNvSpPr txBox="1">
            <a:spLocks noGrp="1"/>
          </p:cNvSpPr>
          <p:nvPr>
            <p:ph type="title" idx="15"/>
          </p:nvPr>
        </p:nvSpPr>
        <p:spPr>
          <a:xfrm>
            <a:off x="720000" y="539500"/>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CUSTOM_1">
    <p:spTree>
      <p:nvGrpSpPr>
        <p:cNvPr id="1" name="Shape 191"/>
        <p:cNvGrpSpPr/>
        <p:nvPr/>
      </p:nvGrpSpPr>
      <p:grpSpPr>
        <a:xfrm>
          <a:off x="0" y="0"/>
          <a:ext cx="0" cy="0"/>
          <a:chOff x="0" y="0"/>
          <a:chExt cx="0" cy="0"/>
        </a:xfrm>
      </p:grpSpPr>
      <p:sp>
        <p:nvSpPr>
          <p:cNvPr id="192" name="Google Shape;192;p23"/>
          <p:cNvSpPr txBox="1">
            <a:spLocks noGrp="1"/>
          </p:cNvSpPr>
          <p:nvPr>
            <p:ph type="body" idx="1"/>
          </p:nvPr>
        </p:nvSpPr>
        <p:spPr>
          <a:xfrm>
            <a:off x="713225" y="1164100"/>
            <a:ext cx="3392100" cy="34446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solidFill>
                  <a:schemeClr val="dk1"/>
                </a:solidFill>
                <a:latin typeface="DM Sans"/>
                <a:ea typeface="DM Sans"/>
                <a:cs typeface="DM Sans"/>
                <a:sym typeface="DM Sans"/>
              </a:defRPr>
            </a:lvl1pPr>
            <a:lvl2pPr marL="914400" lvl="1"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2pPr>
            <a:lvl3pPr marL="1371600" lvl="2"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3pPr>
            <a:lvl4pPr marL="1828800" lvl="3"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4pPr>
            <a:lvl5pPr marL="2286000" lvl="4"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5pPr>
            <a:lvl6pPr marL="2743200" lvl="5"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6pPr>
            <a:lvl7pPr marL="3200400" lvl="6"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7pPr>
            <a:lvl8pPr marL="3657600" lvl="7"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8pPr>
            <a:lvl9pPr marL="4114800" lvl="8"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9pPr>
          </a:lstStyle>
          <a:p>
            <a:endParaRPr/>
          </a:p>
        </p:txBody>
      </p:sp>
      <p:sp>
        <p:nvSpPr>
          <p:cNvPr id="193" name="Google Shape;193;p23"/>
          <p:cNvSpPr txBox="1">
            <a:spLocks noGrp="1"/>
          </p:cNvSpPr>
          <p:nvPr>
            <p:ph type="body" idx="2"/>
          </p:nvPr>
        </p:nvSpPr>
        <p:spPr>
          <a:xfrm>
            <a:off x="5029625" y="1164100"/>
            <a:ext cx="3392100" cy="34446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solidFill>
                  <a:schemeClr val="dk1"/>
                </a:solidFill>
                <a:latin typeface="DM Sans"/>
                <a:ea typeface="DM Sans"/>
                <a:cs typeface="DM Sans"/>
                <a:sym typeface="DM Sans"/>
              </a:defRPr>
            </a:lvl1pPr>
            <a:lvl2pPr marL="914400" lvl="1"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2pPr>
            <a:lvl3pPr marL="1371600" lvl="2"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3pPr>
            <a:lvl4pPr marL="1828800" lvl="3"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4pPr>
            <a:lvl5pPr marL="2286000" lvl="4"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5pPr>
            <a:lvl6pPr marL="2743200" lvl="5"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6pPr>
            <a:lvl7pPr marL="3200400" lvl="6"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7pPr>
            <a:lvl8pPr marL="3657600" lvl="7"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8pPr>
            <a:lvl9pPr marL="4114800" lvl="8"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9pPr>
          </a:lstStyle>
          <a:p>
            <a:endParaRPr/>
          </a:p>
        </p:txBody>
      </p:sp>
      <p:sp>
        <p:nvSpPr>
          <p:cNvPr id="194" name="Google Shape;194;p23"/>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_1_1_1_1">
    <p:bg>
      <p:bgPr>
        <a:gradFill>
          <a:gsLst>
            <a:gs pos="0">
              <a:schemeClr val="accent3"/>
            </a:gs>
            <a:gs pos="44000">
              <a:schemeClr val="accent4"/>
            </a:gs>
            <a:gs pos="100000">
              <a:schemeClr val="accent5"/>
            </a:gs>
          </a:gsLst>
          <a:lin ang="2698631" scaled="0"/>
        </a:gradFill>
        <a:effectLst/>
      </p:bgPr>
    </p:bg>
    <p:spTree>
      <p:nvGrpSpPr>
        <p:cNvPr id="1" name="Shape 21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5"/>
            </a:gs>
            <a:gs pos="48000">
              <a:schemeClr val="accent4"/>
            </a:gs>
            <a:gs pos="100000">
              <a:schemeClr val="accent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496"/>
            <a:ext cx="7708500" cy="5760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400"/>
              <a:buFont typeface="Oswald"/>
              <a:buNone/>
              <a:defRPr sz="3400">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8" r:id="rId4"/>
    <p:sldLayoutId id="2147483659" r:id="rId5"/>
    <p:sldLayoutId id="2147483666" r:id="rId6"/>
    <p:sldLayoutId id="2147483667" r:id="rId7"/>
    <p:sldLayoutId id="2147483669" r:id="rId8"/>
    <p:sldLayoutId id="2147483671" r:id="rId9"/>
    <p:sldLayoutId id="2147483672"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24.sv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sv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ctrTitle"/>
          </p:nvPr>
        </p:nvSpPr>
        <p:spPr>
          <a:xfrm>
            <a:off x="713225" y="738750"/>
            <a:ext cx="3972000" cy="30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accent1"/>
                </a:solidFill>
              </a:rPr>
              <a:t>HỆ THỐNG </a:t>
            </a:r>
            <a:br>
              <a:rPr lang="en">
                <a:solidFill>
                  <a:schemeClr val="accent1"/>
                </a:solidFill>
              </a:rPr>
            </a:br>
            <a:r>
              <a:rPr lang="en"/>
              <a:t>Quản lý bãi đỗ xe thông minh</a:t>
            </a:r>
            <a:endParaRPr/>
          </a:p>
        </p:txBody>
      </p:sp>
      <p:sp>
        <p:nvSpPr>
          <p:cNvPr id="230" name="Google Shape;230;p30"/>
          <p:cNvSpPr txBox="1">
            <a:spLocks noGrp="1"/>
          </p:cNvSpPr>
          <p:nvPr>
            <p:ph type="subTitle" idx="1"/>
          </p:nvPr>
        </p:nvSpPr>
        <p:spPr>
          <a:xfrm>
            <a:off x="713225" y="3995250"/>
            <a:ext cx="1790132" cy="409500"/>
          </a:xfrm>
          <a:prstGeom prst="rect">
            <a:avLst/>
          </a:prstGeom>
          <a:ln w="12700">
            <a:solidFill>
              <a:schemeClr val="tx1"/>
            </a:solidFill>
          </a:ln>
        </p:spPr>
        <p:txBody>
          <a:bodyPr spcFirstLastPara="1" wrap="square" lIns="0" tIns="0" rIns="0" bIns="0" anchor="ctr" anchorCtr="0">
            <a:noAutofit/>
          </a:bodyPr>
          <a:lstStyle/>
          <a:p>
            <a:pPr marL="0" lvl="0" indent="0" algn="ctr" rtl="0">
              <a:spcBef>
                <a:spcPts val="0"/>
              </a:spcBef>
              <a:spcAft>
                <a:spcPts val="0"/>
              </a:spcAft>
              <a:buNone/>
            </a:pPr>
            <a:r>
              <a:rPr lang="en">
                <a:latin typeface="Oswald" panose="00000500000000000000" pitchFamily="2" charset="0"/>
              </a:rPr>
              <a:t>Thuyết trình - Nhóm 07</a:t>
            </a:r>
            <a:endParaRPr>
              <a:latin typeface="Oswald" panose="00000500000000000000" pitchFamily="2" charset="0"/>
            </a:endParaRPr>
          </a:p>
        </p:txBody>
      </p:sp>
      <p:pic>
        <p:nvPicPr>
          <p:cNvPr id="231" name="Google Shape;231;p30"/>
          <p:cNvPicPr preferRelativeResize="0"/>
          <p:nvPr/>
        </p:nvPicPr>
        <p:blipFill>
          <a:blip r:embed="rId3">
            <a:alphaModFix/>
          </a:blip>
          <a:stretch>
            <a:fillRect/>
          </a:stretch>
        </p:blipFill>
        <p:spPr>
          <a:xfrm>
            <a:off x="4463625" y="0"/>
            <a:ext cx="4392392"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CC37AAE2-8A36-7123-060B-9EF6B66F26FC}"/>
            </a:ext>
          </a:extLst>
        </p:cNvPr>
        <p:cNvGrpSpPr/>
        <p:nvPr/>
      </p:nvGrpSpPr>
      <p:grpSpPr>
        <a:xfrm>
          <a:off x="0" y="0"/>
          <a:ext cx="0" cy="0"/>
          <a:chOff x="0" y="0"/>
          <a:chExt cx="0" cy="0"/>
        </a:xfrm>
      </p:grpSpPr>
      <p:grpSp>
        <p:nvGrpSpPr>
          <p:cNvPr id="370" name="Google Shape;370;p36">
            <a:extLst>
              <a:ext uri="{FF2B5EF4-FFF2-40B4-BE49-F238E27FC236}">
                <a16:creationId xmlns:a16="http://schemas.microsoft.com/office/drawing/2014/main" id="{AD6B9C40-48D8-CA37-80AE-39D199DECE8B}"/>
              </a:ext>
            </a:extLst>
          </p:cNvPr>
          <p:cNvGrpSpPr/>
          <p:nvPr/>
        </p:nvGrpSpPr>
        <p:grpSpPr>
          <a:xfrm>
            <a:off x="8181460" y="3221612"/>
            <a:ext cx="717228" cy="2497006"/>
            <a:chOff x="7557897" y="2608992"/>
            <a:chExt cx="429195" cy="1673160"/>
          </a:xfrm>
        </p:grpSpPr>
        <p:sp>
          <p:nvSpPr>
            <p:cNvPr id="371" name="Google Shape;371;p36">
              <a:extLst>
                <a:ext uri="{FF2B5EF4-FFF2-40B4-BE49-F238E27FC236}">
                  <a16:creationId xmlns:a16="http://schemas.microsoft.com/office/drawing/2014/main" id="{B1C24BE5-12DD-27AB-6CDF-214DB9CDFFF9}"/>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36">
              <a:extLst>
                <a:ext uri="{FF2B5EF4-FFF2-40B4-BE49-F238E27FC236}">
                  <a16:creationId xmlns:a16="http://schemas.microsoft.com/office/drawing/2014/main" id="{9DBE50E6-8B64-2040-D198-1B11C618DBB5}"/>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36">
              <a:extLst>
                <a:ext uri="{FF2B5EF4-FFF2-40B4-BE49-F238E27FC236}">
                  <a16:creationId xmlns:a16="http://schemas.microsoft.com/office/drawing/2014/main" id="{8EB04CCA-AD5D-9BE4-8792-CFACF2CAF633}"/>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050" name="Picture 2">
            <a:extLst>
              <a:ext uri="{FF2B5EF4-FFF2-40B4-BE49-F238E27FC236}">
                <a16:creationId xmlns:a16="http://schemas.microsoft.com/office/drawing/2014/main" id="{745E8F37-9A8C-DFFB-B519-93542EDC1A7C}"/>
              </a:ext>
            </a:extLst>
          </p:cNvPr>
          <p:cNvPicPr>
            <a:picLocks noChangeAspect="1" noChangeArrowheads="1"/>
          </p:cNvPicPr>
          <p:nvPr/>
        </p:nvPicPr>
        <p:blipFill rotWithShape="1">
          <a:blip r:embed="rId3"/>
          <a:srcRect b="16549"/>
          <a:stretch/>
        </p:blipFill>
        <p:spPr bwMode="auto">
          <a:xfrm>
            <a:off x="1249274" y="400821"/>
            <a:ext cx="1838505" cy="1316394"/>
          </a:xfrm>
          <a:prstGeom prst="rect">
            <a:avLst/>
          </a:prstGeom>
          <a:noFill/>
          <a:ln w="28575">
            <a:solidFill>
              <a:schemeClr val="accent1">
                <a:lumMod val="75000"/>
              </a:schemeClr>
            </a:solidFill>
          </a:ln>
          <a:extLst>
            <a:ext uri="{909E8E84-426E-40DD-AFC4-6F175D3DCCD1}">
              <a14:hiddenFill xmlns:a14="http://schemas.microsoft.com/office/drawing/2010/main">
                <a:solidFill>
                  <a:srgbClr val="FFFFFF"/>
                </a:solidFill>
              </a14:hiddenFill>
            </a:ext>
          </a:extLst>
        </p:spPr>
      </p:pic>
      <p:sp>
        <p:nvSpPr>
          <p:cNvPr id="14" name="Google Shape;244;p32">
            <a:extLst>
              <a:ext uri="{FF2B5EF4-FFF2-40B4-BE49-F238E27FC236}">
                <a16:creationId xmlns:a16="http://schemas.microsoft.com/office/drawing/2014/main" id="{4974276A-CF21-4DC7-480A-5B22300A7D06}"/>
              </a:ext>
            </a:extLst>
          </p:cNvPr>
          <p:cNvSpPr txBox="1">
            <a:spLocks/>
          </p:cNvSpPr>
          <p:nvPr/>
        </p:nvSpPr>
        <p:spPr>
          <a:xfrm>
            <a:off x="838586" y="1828888"/>
            <a:ext cx="2955920" cy="7428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lvl="0" indent="0">
              <a:lnSpc>
                <a:spcPct val="150000"/>
              </a:lnSpc>
            </a:pPr>
            <a:r>
              <a:rPr lang="en-US">
                <a:latin typeface="Oswald" panose="00000500000000000000" pitchFamily="2" charset="0"/>
              </a:rPr>
              <a:t>Breadboard – Cắm kết nối các linh kiện. </a:t>
            </a:r>
            <a:r>
              <a:rPr lang="en-US">
                <a:solidFill>
                  <a:srgbClr val="FFFF00"/>
                </a:solidFill>
                <a:latin typeface="Oswald" panose="00000500000000000000" pitchFamily="2" charset="0"/>
              </a:rPr>
              <a:t>Lắp ráp mạch thử nghiệm cho phần cứng</a:t>
            </a:r>
          </a:p>
        </p:txBody>
      </p:sp>
      <p:pic>
        <p:nvPicPr>
          <p:cNvPr id="4" name="Picture 2">
            <a:extLst>
              <a:ext uri="{FF2B5EF4-FFF2-40B4-BE49-F238E27FC236}">
                <a16:creationId xmlns:a16="http://schemas.microsoft.com/office/drawing/2014/main" id="{6FAD976D-0CB4-E4F2-6CFC-A107DC545389}"/>
              </a:ext>
            </a:extLst>
          </p:cNvPr>
          <p:cNvPicPr>
            <a:picLocks noChangeAspect="1" noChangeArrowheads="1"/>
          </p:cNvPicPr>
          <p:nvPr/>
        </p:nvPicPr>
        <p:blipFill rotWithShape="1">
          <a:blip r:embed="rId4"/>
          <a:srcRect t="8027" b="15221"/>
          <a:stretch/>
        </p:blipFill>
        <p:spPr bwMode="auto">
          <a:xfrm>
            <a:off x="6056223" y="400821"/>
            <a:ext cx="1838505" cy="1316394"/>
          </a:xfrm>
          <a:prstGeom prst="rect">
            <a:avLst/>
          </a:prstGeom>
          <a:noFill/>
          <a:ln w="28575">
            <a:solidFill>
              <a:schemeClr val="accent1">
                <a:lumMod val="75000"/>
              </a:schemeClr>
            </a:solidFill>
          </a:ln>
          <a:extLst>
            <a:ext uri="{909E8E84-426E-40DD-AFC4-6F175D3DCCD1}">
              <a14:hiddenFill xmlns:a14="http://schemas.microsoft.com/office/drawing/2010/main">
                <a:solidFill>
                  <a:srgbClr val="FFFFFF"/>
                </a:solidFill>
              </a14:hiddenFill>
            </a:ext>
          </a:extLst>
        </p:spPr>
      </p:pic>
      <p:sp>
        <p:nvSpPr>
          <p:cNvPr id="5" name="Google Shape;244;p32">
            <a:extLst>
              <a:ext uri="{FF2B5EF4-FFF2-40B4-BE49-F238E27FC236}">
                <a16:creationId xmlns:a16="http://schemas.microsoft.com/office/drawing/2014/main" id="{5BB4853A-9E57-4871-550B-7F24D5EB641B}"/>
              </a:ext>
            </a:extLst>
          </p:cNvPr>
          <p:cNvSpPr txBox="1">
            <a:spLocks/>
          </p:cNvSpPr>
          <p:nvPr/>
        </p:nvSpPr>
        <p:spPr>
          <a:xfrm>
            <a:off x="5645535" y="1828070"/>
            <a:ext cx="2955920" cy="7428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lvl="0" indent="0">
              <a:lnSpc>
                <a:spcPct val="150000"/>
              </a:lnSpc>
            </a:pPr>
            <a:r>
              <a:rPr lang="en-US">
                <a:latin typeface="Oswald" panose="00000500000000000000" pitchFamily="2" charset="0"/>
              </a:rPr>
              <a:t>AMS1117 – Module chuyển đổi DC sang AC. </a:t>
            </a:r>
            <a:r>
              <a:rPr lang="en-US">
                <a:solidFill>
                  <a:srgbClr val="FFFF00"/>
                </a:solidFill>
                <a:latin typeface="Oswald" panose="00000500000000000000" pitchFamily="2" charset="0"/>
              </a:rPr>
              <a:t>Cấp nguồn 3.3v-5v cho tất cả linh kiện</a:t>
            </a:r>
          </a:p>
        </p:txBody>
      </p:sp>
      <p:pic>
        <p:nvPicPr>
          <p:cNvPr id="6" name="Picture 2">
            <a:extLst>
              <a:ext uri="{FF2B5EF4-FFF2-40B4-BE49-F238E27FC236}">
                <a16:creationId xmlns:a16="http://schemas.microsoft.com/office/drawing/2014/main" id="{E16482EB-EC59-4E89-4767-B8368CE40592}"/>
              </a:ext>
            </a:extLst>
          </p:cNvPr>
          <p:cNvPicPr>
            <a:picLocks noChangeAspect="1" noChangeArrowheads="1"/>
          </p:cNvPicPr>
          <p:nvPr/>
        </p:nvPicPr>
        <p:blipFill>
          <a:blip r:embed="rId5"/>
          <a:srcRect t="14199" b="14199"/>
          <a:stretch/>
        </p:blipFill>
        <p:spPr bwMode="auto">
          <a:xfrm>
            <a:off x="2875253" y="2883679"/>
            <a:ext cx="1838505" cy="1316394"/>
          </a:xfrm>
          <a:prstGeom prst="rect">
            <a:avLst/>
          </a:prstGeom>
          <a:noFill/>
          <a:ln w="28575">
            <a:solidFill>
              <a:schemeClr val="accent1">
                <a:lumMod val="75000"/>
              </a:schemeClr>
            </a:solidFill>
          </a:ln>
          <a:extLst>
            <a:ext uri="{909E8E84-426E-40DD-AFC4-6F175D3DCCD1}">
              <a14:hiddenFill xmlns:a14="http://schemas.microsoft.com/office/drawing/2010/main">
                <a:solidFill>
                  <a:srgbClr val="FFFFFF"/>
                </a:solidFill>
              </a14:hiddenFill>
            </a:ext>
          </a:extLst>
        </p:spPr>
      </p:pic>
      <p:sp>
        <p:nvSpPr>
          <p:cNvPr id="7" name="Google Shape;244;p32">
            <a:extLst>
              <a:ext uri="{FF2B5EF4-FFF2-40B4-BE49-F238E27FC236}">
                <a16:creationId xmlns:a16="http://schemas.microsoft.com/office/drawing/2014/main" id="{52CD23F5-C10D-751C-0F85-B0BB11C0942C}"/>
              </a:ext>
            </a:extLst>
          </p:cNvPr>
          <p:cNvSpPr txBox="1">
            <a:spLocks/>
          </p:cNvSpPr>
          <p:nvPr/>
        </p:nvSpPr>
        <p:spPr>
          <a:xfrm>
            <a:off x="3188867" y="4429950"/>
            <a:ext cx="2955920" cy="4928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lvl="0" indent="0">
              <a:lnSpc>
                <a:spcPct val="150000"/>
              </a:lnSpc>
            </a:pPr>
            <a:r>
              <a:rPr lang="en-US">
                <a:latin typeface="Oswald" panose="00000500000000000000" pitchFamily="2" charset="0"/>
              </a:rPr>
              <a:t>LED và Buzzer 3V – </a:t>
            </a:r>
            <a:r>
              <a:rPr lang="en-US">
                <a:solidFill>
                  <a:srgbClr val="FFFF00"/>
                </a:solidFill>
                <a:latin typeface="Oswald" panose="00000500000000000000" pitchFamily="2" charset="0"/>
              </a:rPr>
              <a:t>Báo tín hiệu trạng thái</a:t>
            </a:r>
          </a:p>
        </p:txBody>
      </p:sp>
      <p:pic>
        <p:nvPicPr>
          <p:cNvPr id="8" name="Picture 2">
            <a:extLst>
              <a:ext uri="{FF2B5EF4-FFF2-40B4-BE49-F238E27FC236}">
                <a16:creationId xmlns:a16="http://schemas.microsoft.com/office/drawing/2014/main" id="{F3E3CE9F-3284-AE8E-B680-398A8E7DA7AB}"/>
              </a:ext>
            </a:extLst>
          </p:cNvPr>
          <p:cNvPicPr>
            <a:picLocks noChangeAspect="1" noChangeArrowheads="1"/>
          </p:cNvPicPr>
          <p:nvPr/>
        </p:nvPicPr>
        <p:blipFill rotWithShape="1">
          <a:blip r:embed="rId6"/>
          <a:srcRect l="1138" r="-229" b="-24"/>
          <a:stretch/>
        </p:blipFill>
        <p:spPr bwMode="auto">
          <a:xfrm>
            <a:off x="4979372" y="2883679"/>
            <a:ext cx="1304144" cy="1316394"/>
          </a:xfrm>
          <a:prstGeom prst="rect">
            <a:avLst/>
          </a:prstGeom>
          <a:noFill/>
          <a:ln w="28575">
            <a:solidFill>
              <a:schemeClr val="accent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659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4129A553-DD65-7F1A-6BF2-9CF63B704F38}"/>
            </a:ext>
          </a:extLst>
        </p:cNvPr>
        <p:cNvGrpSpPr/>
        <p:nvPr/>
      </p:nvGrpSpPr>
      <p:grpSpPr>
        <a:xfrm>
          <a:off x="0" y="0"/>
          <a:ext cx="0" cy="0"/>
          <a:chOff x="0" y="0"/>
          <a:chExt cx="0" cy="0"/>
        </a:xfrm>
      </p:grpSpPr>
      <p:grpSp>
        <p:nvGrpSpPr>
          <p:cNvPr id="370" name="Google Shape;370;p36">
            <a:extLst>
              <a:ext uri="{FF2B5EF4-FFF2-40B4-BE49-F238E27FC236}">
                <a16:creationId xmlns:a16="http://schemas.microsoft.com/office/drawing/2014/main" id="{72BE4D0B-CDB1-19C4-1C68-A73ED7E368CC}"/>
              </a:ext>
            </a:extLst>
          </p:cNvPr>
          <p:cNvGrpSpPr/>
          <p:nvPr/>
        </p:nvGrpSpPr>
        <p:grpSpPr>
          <a:xfrm>
            <a:off x="8181460" y="3221612"/>
            <a:ext cx="717228" cy="2497006"/>
            <a:chOff x="7557897" y="2608992"/>
            <a:chExt cx="429195" cy="1673160"/>
          </a:xfrm>
        </p:grpSpPr>
        <p:sp>
          <p:nvSpPr>
            <p:cNvPr id="371" name="Google Shape;371;p36">
              <a:extLst>
                <a:ext uri="{FF2B5EF4-FFF2-40B4-BE49-F238E27FC236}">
                  <a16:creationId xmlns:a16="http://schemas.microsoft.com/office/drawing/2014/main" id="{64D59121-BEFE-092B-CA63-32A09B846C20}"/>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36">
              <a:extLst>
                <a:ext uri="{FF2B5EF4-FFF2-40B4-BE49-F238E27FC236}">
                  <a16:creationId xmlns:a16="http://schemas.microsoft.com/office/drawing/2014/main" id="{0C4B70C0-A509-81C0-028B-D7FC768884E3}"/>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36">
              <a:extLst>
                <a:ext uri="{FF2B5EF4-FFF2-40B4-BE49-F238E27FC236}">
                  <a16:creationId xmlns:a16="http://schemas.microsoft.com/office/drawing/2014/main" id="{976EA8E3-8427-0C16-BF97-AF152C2A87F4}"/>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Google Shape;374;p36">
            <a:extLst>
              <a:ext uri="{FF2B5EF4-FFF2-40B4-BE49-F238E27FC236}">
                <a16:creationId xmlns:a16="http://schemas.microsoft.com/office/drawing/2014/main" id="{D04DE70B-7F67-9F9C-60E6-27DFE4011A07}"/>
              </a:ext>
            </a:extLst>
          </p:cNvPr>
          <p:cNvSpPr txBox="1">
            <a:spLocks noGrp="1"/>
          </p:cNvSpPr>
          <p:nvPr>
            <p:ph type="title"/>
          </p:nvPr>
        </p:nvSpPr>
        <p:spPr>
          <a:xfrm>
            <a:off x="2728274" y="4228861"/>
            <a:ext cx="3687452" cy="39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Toàn bộ phần cứng sau khi kết nối</a:t>
            </a:r>
            <a:endParaRPr/>
          </a:p>
        </p:txBody>
      </p:sp>
      <p:pic>
        <p:nvPicPr>
          <p:cNvPr id="9" name="Picture 8">
            <a:extLst>
              <a:ext uri="{FF2B5EF4-FFF2-40B4-BE49-F238E27FC236}">
                <a16:creationId xmlns:a16="http://schemas.microsoft.com/office/drawing/2014/main" id="{80196460-B02D-BD79-6153-1E4B39DF37AF}"/>
              </a:ext>
            </a:extLst>
          </p:cNvPr>
          <p:cNvPicPr>
            <a:picLocks noChangeAspect="1"/>
          </p:cNvPicPr>
          <p:nvPr/>
        </p:nvPicPr>
        <p:blipFill>
          <a:blip r:embed="rId3"/>
          <a:stretch>
            <a:fillRect/>
          </a:stretch>
        </p:blipFill>
        <p:spPr>
          <a:xfrm rot="16200000">
            <a:off x="2986757" y="-369878"/>
            <a:ext cx="3170486" cy="5143500"/>
          </a:xfrm>
          <a:prstGeom prst="rect">
            <a:avLst/>
          </a:prstGeom>
          <a:ln w="38100">
            <a:solidFill>
              <a:schemeClr val="accent1">
                <a:lumMod val="75000"/>
              </a:schemeClr>
            </a:solidFill>
          </a:ln>
        </p:spPr>
      </p:pic>
    </p:spTree>
    <p:extLst>
      <p:ext uri="{BB962C8B-B14F-4D97-AF65-F5344CB8AC3E}">
        <p14:creationId xmlns:p14="http://schemas.microsoft.com/office/powerpoint/2010/main" val="1323741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D54E3E55-EE36-5722-D45E-78E3F354BAB9}"/>
            </a:ext>
          </a:extLst>
        </p:cNvPr>
        <p:cNvGrpSpPr/>
        <p:nvPr/>
      </p:nvGrpSpPr>
      <p:grpSpPr>
        <a:xfrm>
          <a:off x="0" y="0"/>
          <a:ext cx="0" cy="0"/>
          <a:chOff x="0" y="0"/>
          <a:chExt cx="0" cy="0"/>
        </a:xfrm>
      </p:grpSpPr>
      <p:sp>
        <p:nvSpPr>
          <p:cNvPr id="369" name="Google Shape;369;p36">
            <a:extLst>
              <a:ext uri="{FF2B5EF4-FFF2-40B4-BE49-F238E27FC236}">
                <a16:creationId xmlns:a16="http://schemas.microsoft.com/office/drawing/2014/main" id="{5E9650FB-C38D-0F70-A38E-C0AC5F3FF05B}"/>
              </a:ext>
            </a:extLst>
          </p:cNvPr>
          <p:cNvSpPr/>
          <p:nvPr/>
        </p:nvSpPr>
        <p:spPr>
          <a:xfrm>
            <a:off x="916685" y="1140299"/>
            <a:ext cx="3594900" cy="3041394"/>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6">
            <a:extLst>
              <a:ext uri="{FF2B5EF4-FFF2-40B4-BE49-F238E27FC236}">
                <a16:creationId xmlns:a16="http://schemas.microsoft.com/office/drawing/2014/main" id="{4290F177-6350-4B22-E7D7-DD35E2486493}"/>
              </a:ext>
            </a:extLst>
          </p:cNvPr>
          <p:cNvGrpSpPr/>
          <p:nvPr/>
        </p:nvGrpSpPr>
        <p:grpSpPr>
          <a:xfrm>
            <a:off x="8181460" y="3221612"/>
            <a:ext cx="717228" cy="2497006"/>
            <a:chOff x="7557897" y="2608992"/>
            <a:chExt cx="429195" cy="1673160"/>
          </a:xfrm>
        </p:grpSpPr>
        <p:sp>
          <p:nvSpPr>
            <p:cNvPr id="371" name="Google Shape;371;p36">
              <a:extLst>
                <a:ext uri="{FF2B5EF4-FFF2-40B4-BE49-F238E27FC236}">
                  <a16:creationId xmlns:a16="http://schemas.microsoft.com/office/drawing/2014/main" id="{5E8E32BE-4485-6BDC-53B4-589DB1DEA6D3}"/>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36">
              <a:extLst>
                <a:ext uri="{FF2B5EF4-FFF2-40B4-BE49-F238E27FC236}">
                  <a16:creationId xmlns:a16="http://schemas.microsoft.com/office/drawing/2014/main" id="{7418BC16-0EBD-ADB1-47B8-D60479B0B4D5}"/>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36">
              <a:extLst>
                <a:ext uri="{FF2B5EF4-FFF2-40B4-BE49-F238E27FC236}">
                  <a16:creationId xmlns:a16="http://schemas.microsoft.com/office/drawing/2014/main" id="{6072058C-038B-1024-21DE-A571B649296F}"/>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4" name="Google Shape;374;p36">
            <a:extLst>
              <a:ext uri="{FF2B5EF4-FFF2-40B4-BE49-F238E27FC236}">
                <a16:creationId xmlns:a16="http://schemas.microsoft.com/office/drawing/2014/main" id="{A7553671-D9CE-D61F-E801-F66C1E3C5E1B}"/>
              </a:ext>
            </a:extLst>
          </p:cNvPr>
          <p:cNvSpPr txBox="1">
            <a:spLocks noGrp="1"/>
          </p:cNvSpPr>
          <p:nvPr>
            <p:ph type="title"/>
          </p:nvPr>
        </p:nvSpPr>
        <p:spPr>
          <a:xfrm>
            <a:off x="1779932" y="1443144"/>
            <a:ext cx="2337300" cy="39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ESP32-CAM</a:t>
            </a:r>
            <a:endParaRPr/>
          </a:p>
        </p:txBody>
      </p:sp>
      <p:grpSp>
        <p:nvGrpSpPr>
          <p:cNvPr id="387" name="Google Shape;387;p36">
            <a:extLst>
              <a:ext uri="{FF2B5EF4-FFF2-40B4-BE49-F238E27FC236}">
                <a16:creationId xmlns:a16="http://schemas.microsoft.com/office/drawing/2014/main" id="{5588DDFC-B0E1-2BF3-9778-BAF4A9C25870}"/>
              </a:ext>
            </a:extLst>
          </p:cNvPr>
          <p:cNvGrpSpPr/>
          <p:nvPr/>
        </p:nvGrpSpPr>
        <p:grpSpPr>
          <a:xfrm>
            <a:off x="1183339" y="1443144"/>
            <a:ext cx="461935" cy="393314"/>
            <a:chOff x="4794231" y="3363705"/>
            <a:chExt cx="368487" cy="313747"/>
          </a:xfrm>
        </p:grpSpPr>
        <p:sp>
          <p:nvSpPr>
            <p:cNvPr id="388" name="Google Shape;388;p36">
              <a:extLst>
                <a:ext uri="{FF2B5EF4-FFF2-40B4-BE49-F238E27FC236}">
                  <a16:creationId xmlns:a16="http://schemas.microsoft.com/office/drawing/2014/main" id="{203FD2AA-B67A-4173-E91E-94B47542112F}"/>
                </a:ext>
              </a:extLst>
            </p:cNvPr>
            <p:cNvSpPr/>
            <p:nvPr/>
          </p:nvSpPr>
          <p:spPr>
            <a:xfrm>
              <a:off x="4923750" y="3472141"/>
              <a:ext cx="22101" cy="32643"/>
            </a:xfrm>
            <a:custGeom>
              <a:avLst/>
              <a:gdLst/>
              <a:ahLst/>
              <a:cxnLst/>
              <a:rect l="l" t="t" r="r" b="b"/>
              <a:pathLst>
                <a:path w="629" h="929" extrusionOk="0">
                  <a:moveTo>
                    <a:pt x="1" y="1"/>
                  </a:moveTo>
                  <a:lnTo>
                    <a:pt x="1"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a:extLst>
                <a:ext uri="{FF2B5EF4-FFF2-40B4-BE49-F238E27FC236}">
                  <a16:creationId xmlns:a16="http://schemas.microsoft.com/office/drawing/2014/main" id="{7A78F11D-E557-A7C3-0435-36A24DA95827}"/>
                </a:ext>
              </a:extLst>
            </p:cNvPr>
            <p:cNvSpPr/>
            <p:nvPr/>
          </p:nvSpPr>
          <p:spPr>
            <a:xfrm>
              <a:off x="4815349" y="3363705"/>
              <a:ext cx="325268" cy="43219"/>
            </a:xfrm>
            <a:custGeom>
              <a:avLst/>
              <a:gdLst/>
              <a:ahLst/>
              <a:cxnLst/>
              <a:rect l="l" t="t" r="r" b="b"/>
              <a:pathLst>
                <a:path w="9257" h="1230" extrusionOk="0">
                  <a:moveTo>
                    <a:pt x="0" y="1"/>
                  </a:moveTo>
                  <a:lnTo>
                    <a:pt x="0" y="1229"/>
                  </a:lnTo>
                  <a:lnTo>
                    <a:pt x="9256" y="1229"/>
                  </a:lnTo>
                  <a:lnTo>
                    <a:pt x="9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a:extLst>
                <a:ext uri="{FF2B5EF4-FFF2-40B4-BE49-F238E27FC236}">
                  <a16:creationId xmlns:a16="http://schemas.microsoft.com/office/drawing/2014/main" id="{4CC3126F-65EC-BE59-F345-FE9283B78E34}"/>
                </a:ext>
              </a:extLst>
            </p:cNvPr>
            <p:cNvSpPr/>
            <p:nvPr/>
          </p:nvSpPr>
          <p:spPr>
            <a:xfrm>
              <a:off x="5054253" y="3472141"/>
              <a:ext cx="22066" cy="32643"/>
            </a:xfrm>
            <a:custGeom>
              <a:avLst/>
              <a:gdLst/>
              <a:ahLst/>
              <a:cxnLst/>
              <a:rect l="l" t="t" r="r" b="b"/>
              <a:pathLst>
                <a:path w="628" h="929" extrusionOk="0">
                  <a:moveTo>
                    <a:pt x="0" y="1"/>
                  </a:moveTo>
                  <a:lnTo>
                    <a:pt x="0"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a:extLst>
                <a:ext uri="{FF2B5EF4-FFF2-40B4-BE49-F238E27FC236}">
                  <a16:creationId xmlns:a16="http://schemas.microsoft.com/office/drawing/2014/main" id="{9C7E9412-CBF4-FE01-749E-2F6F2FE109B7}"/>
                </a:ext>
              </a:extLst>
            </p:cNvPr>
            <p:cNvSpPr/>
            <p:nvPr/>
          </p:nvSpPr>
          <p:spPr>
            <a:xfrm>
              <a:off x="4816333" y="3428921"/>
              <a:ext cx="325268" cy="119011"/>
            </a:xfrm>
            <a:custGeom>
              <a:avLst/>
              <a:gdLst/>
              <a:ahLst/>
              <a:cxnLst/>
              <a:rect l="l" t="t" r="r" b="b"/>
              <a:pathLst>
                <a:path w="9257" h="3387" extrusionOk="0">
                  <a:moveTo>
                    <a:pt x="1856" y="602"/>
                  </a:moveTo>
                  <a:lnTo>
                    <a:pt x="1856" y="2759"/>
                  </a:lnTo>
                  <a:lnTo>
                    <a:pt x="1229" y="2759"/>
                  </a:lnTo>
                  <a:lnTo>
                    <a:pt x="1229" y="602"/>
                  </a:lnTo>
                  <a:close/>
                  <a:moveTo>
                    <a:pt x="4315" y="602"/>
                  </a:moveTo>
                  <a:lnTo>
                    <a:pt x="4315" y="2759"/>
                  </a:lnTo>
                  <a:lnTo>
                    <a:pt x="2457" y="2759"/>
                  </a:lnTo>
                  <a:lnTo>
                    <a:pt x="2457" y="602"/>
                  </a:lnTo>
                  <a:close/>
                  <a:moveTo>
                    <a:pt x="5543" y="602"/>
                  </a:moveTo>
                  <a:lnTo>
                    <a:pt x="5543" y="2759"/>
                  </a:lnTo>
                  <a:lnTo>
                    <a:pt x="4914" y="2759"/>
                  </a:lnTo>
                  <a:lnTo>
                    <a:pt x="4914" y="602"/>
                  </a:lnTo>
                  <a:close/>
                  <a:moveTo>
                    <a:pt x="8000" y="602"/>
                  </a:moveTo>
                  <a:lnTo>
                    <a:pt x="8000" y="2759"/>
                  </a:lnTo>
                  <a:lnTo>
                    <a:pt x="6144" y="2759"/>
                  </a:lnTo>
                  <a:lnTo>
                    <a:pt x="6144" y="602"/>
                  </a:lnTo>
                  <a:close/>
                  <a:moveTo>
                    <a:pt x="0" y="1"/>
                  </a:moveTo>
                  <a:lnTo>
                    <a:pt x="0" y="3387"/>
                  </a:lnTo>
                  <a:lnTo>
                    <a:pt x="9256" y="3387"/>
                  </a:lnTo>
                  <a:lnTo>
                    <a:pt x="9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a:extLst>
                <a:ext uri="{FF2B5EF4-FFF2-40B4-BE49-F238E27FC236}">
                  <a16:creationId xmlns:a16="http://schemas.microsoft.com/office/drawing/2014/main" id="{749CC681-34BB-2A7D-1A69-7A7BDFE864CF}"/>
                </a:ext>
              </a:extLst>
            </p:cNvPr>
            <p:cNvSpPr/>
            <p:nvPr/>
          </p:nvSpPr>
          <p:spPr>
            <a:xfrm>
              <a:off x="4815349" y="3569966"/>
              <a:ext cx="325268" cy="53760"/>
            </a:xfrm>
            <a:custGeom>
              <a:avLst/>
              <a:gdLst/>
              <a:ahLst/>
              <a:cxnLst/>
              <a:rect l="l" t="t" r="r" b="b"/>
              <a:pathLst>
                <a:path w="9257" h="1530" extrusionOk="0">
                  <a:moveTo>
                    <a:pt x="0" y="1"/>
                  </a:moveTo>
                  <a:lnTo>
                    <a:pt x="0" y="928"/>
                  </a:lnTo>
                  <a:lnTo>
                    <a:pt x="2956" y="928"/>
                  </a:lnTo>
                  <a:lnTo>
                    <a:pt x="3574" y="1529"/>
                  </a:lnTo>
                  <a:lnTo>
                    <a:pt x="5679" y="1529"/>
                  </a:lnTo>
                  <a:lnTo>
                    <a:pt x="6295" y="928"/>
                  </a:lnTo>
                  <a:lnTo>
                    <a:pt x="9256" y="928"/>
                  </a:lnTo>
                  <a:lnTo>
                    <a:pt x="9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a:extLst>
                <a:ext uri="{FF2B5EF4-FFF2-40B4-BE49-F238E27FC236}">
                  <a16:creationId xmlns:a16="http://schemas.microsoft.com/office/drawing/2014/main" id="{ED010525-5B19-49DE-05D1-F6090461FE06}"/>
                </a:ext>
              </a:extLst>
            </p:cNvPr>
            <p:cNvSpPr/>
            <p:nvPr/>
          </p:nvSpPr>
          <p:spPr>
            <a:xfrm>
              <a:off x="4794231" y="3623692"/>
              <a:ext cx="368487" cy="53760"/>
            </a:xfrm>
            <a:custGeom>
              <a:avLst/>
              <a:gdLst/>
              <a:ahLst/>
              <a:cxnLst/>
              <a:rect l="l" t="t" r="r" b="b"/>
              <a:pathLst>
                <a:path w="10487" h="1530" extrusionOk="0">
                  <a:moveTo>
                    <a:pt x="0" y="0"/>
                  </a:moveTo>
                  <a:lnTo>
                    <a:pt x="0" y="604"/>
                  </a:lnTo>
                  <a:cubicBezTo>
                    <a:pt x="0" y="1116"/>
                    <a:pt x="415" y="1529"/>
                    <a:pt x="927" y="1529"/>
                  </a:cubicBezTo>
                  <a:lnTo>
                    <a:pt x="9561" y="1529"/>
                  </a:lnTo>
                  <a:cubicBezTo>
                    <a:pt x="10071" y="1529"/>
                    <a:pt x="10486" y="1116"/>
                    <a:pt x="10486" y="604"/>
                  </a:cubicBezTo>
                  <a:lnTo>
                    <a:pt x="10486" y="0"/>
                  </a:lnTo>
                  <a:lnTo>
                    <a:pt x="7094" y="0"/>
                  </a:lnTo>
                  <a:lnTo>
                    <a:pt x="6477" y="629"/>
                  </a:lnTo>
                  <a:lnTo>
                    <a:pt x="4010" y="629"/>
                  </a:lnTo>
                  <a:lnTo>
                    <a:pt x="33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00;p33">
            <a:extLst>
              <a:ext uri="{FF2B5EF4-FFF2-40B4-BE49-F238E27FC236}">
                <a16:creationId xmlns:a16="http://schemas.microsoft.com/office/drawing/2014/main" id="{179138D9-A269-4A7F-E024-42C427737A1B}"/>
              </a:ext>
            </a:extLst>
          </p:cNvPr>
          <p:cNvSpPr txBox="1">
            <a:spLocks/>
          </p:cNvSpPr>
          <p:nvPr/>
        </p:nvSpPr>
        <p:spPr>
          <a:xfrm>
            <a:off x="263091" y="282833"/>
            <a:ext cx="4708375"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sz="1800" b="1">
                <a:solidFill>
                  <a:schemeClr val="accent1">
                    <a:lumMod val="75000"/>
                  </a:schemeClr>
                </a:solidFill>
                <a:latin typeface="Oswald" panose="00000500000000000000" pitchFamily="2" charset="0"/>
                <a:cs typeface="Alexandria Light" pitchFamily="2" charset="-78"/>
              </a:rPr>
              <a:t>1.3 THIẾT BỊ, LINH KIỆN PHẦN CỨNG</a:t>
            </a:r>
          </a:p>
        </p:txBody>
      </p:sp>
      <p:pic>
        <p:nvPicPr>
          <p:cNvPr id="2050" name="Picture 2">
            <a:extLst>
              <a:ext uri="{FF2B5EF4-FFF2-40B4-BE49-F238E27FC236}">
                <a16:creationId xmlns:a16="http://schemas.microsoft.com/office/drawing/2014/main" id="{33D43107-F00A-87E5-A681-279FD5216E2A}"/>
              </a:ext>
            </a:extLst>
          </p:cNvPr>
          <p:cNvPicPr>
            <a:picLocks noChangeAspect="1" noChangeArrowheads="1"/>
          </p:cNvPicPr>
          <p:nvPr/>
        </p:nvPicPr>
        <p:blipFill>
          <a:blip r:embed="rId3"/>
          <a:srcRect t="14199" b="14199"/>
          <a:stretch/>
        </p:blipFill>
        <p:spPr bwMode="auto">
          <a:xfrm>
            <a:off x="5282841" y="1445903"/>
            <a:ext cx="3144765" cy="2251693"/>
          </a:xfrm>
          <a:prstGeom prst="rect">
            <a:avLst/>
          </a:prstGeom>
          <a:noFill/>
          <a:ln w="28575">
            <a:solidFill>
              <a:schemeClr val="accent1">
                <a:lumMod val="75000"/>
              </a:schemeClr>
            </a:solidFill>
          </a:ln>
          <a:extLst>
            <a:ext uri="{909E8E84-426E-40DD-AFC4-6F175D3DCCD1}">
              <a14:hiddenFill xmlns:a14="http://schemas.microsoft.com/office/drawing/2010/main">
                <a:solidFill>
                  <a:srgbClr val="FFFFFF"/>
                </a:solidFill>
              </a14:hiddenFill>
            </a:ext>
          </a:extLst>
        </p:spPr>
      </p:pic>
      <p:sp>
        <p:nvSpPr>
          <p:cNvPr id="14" name="Google Shape;244;p32">
            <a:extLst>
              <a:ext uri="{FF2B5EF4-FFF2-40B4-BE49-F238E27FC236}">
                <a16:creationId xmlns:a16="http://schemas.microsoft.com/office/drawing/2014/main" id="{DDA3B954-F845-C4CE-4AE5-FB3C64B97D70}"/>
              </a:ext>
            </a:extLst>
          </p:cNvPr>
          <p:cNvSpPr txBox="1">
            <a:spLocks/>
          </p:cNvSpPr>
          <p:nvPr/>
        </p:nvSpPr>
        <p:spPr>
          <a:xfrm>
            <a:off x="1158747" y="1862520"/>
            <a:ext cx="3110775" cy="11925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lvl="0" indent="0">
              <a:lnSpc>
                <a:spcPct val="150000"/>
              </a:lnSpc>
            </a:pPr>
            <a:r>
              <a:rPr lang="en-US">
                <a:latin typeface="Oswald" panose="00000500000000000000" pitchFamily="2" charset="0"/>
              </a:rPr>
              <a:t>ESP32-CAM là bo mạch phát triển tích hợp vi điều khiển ESP32 cùng camera OV2640, hỗ trợ Wi-Fi và Bluetooth</a:t>
            </a:r>
          </a:p>
        </p:txBody>
      </p:sp>
      <p:sp>
        <p:nvSpPr>
          <p:cNvPr id="17" name="Google Shape;244;p32">
            <a:extLst>
              <a:ext uri="{FF2B5EF4-FFF2-40B4-BE49-F238E27FC236}">
                <a16:creationId xmlns:a16="http://schemas.microsoft.com/office/drawing/2014/main" id="{7891C877-C722-480C-8505-94AA9F5C86CE}"/>
              </a:ext>
            </a:extLst>
          </p:cNvPr>
          <p:cNvSpPr txBox="1">
            <a:spLocks/>
          </p:cNvSpPr>
          <p:nvPr/>
        </p:nvSpPr>
        <p:spPr>
          <a:xfrm>
            <a:off x="1091979" y="3091007"/>
            <a:ext cx="3362187" cy="7952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lvl="0" indent="0">
              <a:lnSpc>
                <a:spcPct val="150000"/>
              </a:lnSpc>
            </a:pPr>
            <a:r>
              <a:rPr lang="en-US">
                <a:solidFill>
                  <a:schemeClr val="accent1">
                    <a:lumMod val="75000"/>
                  </a:schemeClr>
                </a:solidFill>
                <a:latin typeface="Oswald" panose="00000500000000000000" pitchFamily="2" charset="0"/>
              </a:rPr>
              <a:t>Chức năng</a:t>
            </a:r>
            <a:r>
              <a:rPr lang="en-US">
                <a:solidFill>
                  <a:srgbClr val="FFFF00"/>
                </a:solidFill>
                <a:latin typeface="Oswald" panose="00000500000000000000" pitchFamily="2" charset="0"/>
              </a:rPr>
              <a:t>: Gửi luồng stream camera và ảnh chụp</a:t>
            </a:r>
          </a:p>
          <a:p>
            <a:pPr marL="0" lvl="0" indent="0">
              <a:lnSpc>
                <a:spcPct val="150000"/>
              </a:lnSpc>
            </a:pPr>
            <a:r>
              <a:rPr lang="en-US">
                <a:solidFill>
                  <a:srgbClr val="FFFF00"/>
                </a:solidFill>
                <a:latin typeface="Oswald" panose="00000500000000000000" pitchFamily="2" charset="0"/>
              </a:rPr>
              <a:t>phương tiện để là đầu vào xử lý nhận diện biển số</a:t>
            </a:r>
          </a:p>
        </p:txBody>
      </p:sp>
      <p:sp>
        <p:nvSpPr>
          <p:cNvPr id="19" name="Google Shape;244;p32">
            <a:extLst>
              <a:ext uri="{FF2B5EF4-FFF2-40B4-BE49-F238E27FC236}">
                <a16:creationId xmlns:a16="http://schemas.microsoft.com/office/drawing/2014/main" id="{387F9285-CDEC-FFCC-B8D7-02E5AF0DDBCE}"/>
              </a:ext>
            </a:extLst>
          </p:cNvPr>
          <p:cNvSpPr txBox="1">
            <a:spLocks/>
          </p:cNvSpPr>
          <p:nvPr/>
        </p:nvSpPr>
        <p:spPr>
          <a:xfrm>
            <a:off x="5611232" y="3784452"/>
            <a:ext cx="2440789" cy="433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9pPr>
          </a:lstStyle>
          <a:p>
            <a:pPr marL="0" indent="0"/>
            <a:r>
              <a:rPr lang="en-US" sz="1400">
                <a:latin typeface="Alexandria Light" pitchFamily="2" charset="-78"/>
                <a:cs typeface="Alexandria Light" pitchFamily="2" charset="-78"/>
              </a:rPr>
              <a:t>Ảnh ESP32-CAM</a:t>
            </a:r>
          </a:p>
        </p:txBody>
      </p:sp>
    </p:spTree>
    <p:extLst>
      <p:ext uri="{BB962C8B-B14F-4D97-AF65-F5344CB8AC3E}">
        <p14:creationId xmlns:p14="http://schemas.microsoft.com/office/powerpoint/2010/main" val="196148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E9E1D45F-2213-024E-231F-CB9466770678}"/>
            </a:ext>
          </a:extLst>
        </p:cNvPr>
        <p:cNvGrpSpPr/>
        <p:nvPr/>
      </p:nvGrpSpPr>
      <p:grpSpPr>
        <a:xfrm>
          <a:off x="0" y="0"/>
          <a:ext cx="0" cy="0"/>
          <a:chOff x="0" y="0"/>
          <a:chExt cx="0" cy="0"/>
        </a:xfrm>
      </p:grpSpPr>
      <p:sp>
        <p:nvSpPr>
          <p:cNvPr id="242" name="Google Shape;242;p32">
            <a:extLst>
              <a:ext uri="{FF2B5EF4-FFF2-40B4-BE49-F238E27FC236}">
                <a16:creationId xmlns:a16="http://schemas.microsoft.com/office/drawing/2014/main" id="{EDA1F950-BAE1-6084-4D7B-06A39971005A}"/>
              </a:ext>
            </a:extLst>
          </p:cNvPr>
          <p:cNvSpPr txBox="1">
            <a:spLocks noGrp="1"/>
          </p:cNvSpPr>
          <p:nvPr>
            <p:ph type="title"/>
          </p:nvPr>
        </p:nvSpPr>
        <p:spPr>
          <a:xfrm>
            <a:off x="2876730" y="1858809"/>
            <a:ext cx="4079655" cy="8033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1">
                    <a:lumMod val="75000"/>
                  </a:schemeClr>
                </a:solidFill>
              </a:rPr>
              <a:t>2. Kiến trúc hệ thống</a:t>
            </a:r>
            <a:endParaRPr sz="3600">
              <a:solidFill>
                <a:schemeClr val="accent1">
                  <a:lumMod val="75000"/>
                </a:schemeClr>
              </a:solidFill>
            </a:endParaRPr>
          </a:p>
        </p:txBody>
      </p:sp>
      <p:grpSp>
        <p:nvGrpSpPr>
          <p:cNvPr id="260" name="Google Shape;260;p32">
            <a:extLst>
              <a:ext uri="{FF2B5EF4-FFF2-40B4-BE49-F238E27FC236}">
                <a16:creationId xmlns:a16="http://schemas.microsoft.com/office/drawing/2014/main" id="{EE97B2AC-0D1A-FA74-227A-4BA89BF4A4D5}"/>
              </a:ext>
            </a:extLst>
          </p:cNvPr>
          <p:cNvGrpSpPr/>
          <p:nvPr/>
        </p:nvGrpSpPr>
        <p:grpSpPr>
          <a:xfrm rot="-5400000" flipH="1">
            <a:off x="370792" y="251744"/>
            <a:ext cx="1182802" cy="2546215"/>
            <a:chOff x="7350442" y="2608992"/>
            <a:chExt cx="777239" cy="1673160"/>
          </a:xfrm>
        </p:grpSpPr>
        <p:sp>
          <p:nvSpPr>
            <p:cNvPr id="261" name="Google Shape;261;p32">
              <a:extLst>
                <a:ext uri="{FF2B5EF4-FFF2-40B4-BE49-F238E27FC236}">
                  <a16:creationId xmlns:a16="http://schemas.microsoft.com/office/drawing/2014/main" id="{4F2368DF-F25E-7018-E4CC-3A542652C94E}"/>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32">
              <a:extLst>
                <a:ext uri="{FF2B5EF4-FFF2-40B4-BE49-F238E27FC236}">
                  <a16:creationId xmlns:a16="http://schemas.microsoft.com/office/drawing/2014/main" id="{493EE072-2F47-82A0-8181-D40118F869F1}"/>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32">
              <a:extLst>
                <a:ext uri="{FF2B5EF4-FFF2-40B4-BE49-F238E27FC236}">
                  <a16:creationId xmlns:a16="http://schemas.microsoft.com/office/drawing/2014/main" id="{3521573B-49EA-B60F-C744-3E711F2BD542}"/>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32">
              <a:extLst>
                <a:ext uri="{FF2B5EF4-FFF2-40B4-BE49-F238E27FC236}">
                  <a16:creationId xmlns:a16="http://schemas.microsoft.com/office/drawing/2014/main" id="{3D86FF7B-AF75-349F-0BDC-E2959DEA7925}"/>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32">
              <a:extLst>
                <a:ext uri="{FF2B5EF4-FFF2-40B4-BE49-F238E27FC236}">
                  <a16:creationId xmlns:a16="http://schemas.microsoft.com/office/drawing/2014/main" id="{1CF60F85-F48B-0C5D-4EE1-CF15DDC72B59}"/>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32">
              <a:extLst>
                <a:ext uri="{FF2B5EF4-FFF2-40B4-BE49-F238E27FC236}">
                  <a16:creationId xmlns:a16="http://schemas.microsoft.com/office/drawing/2014/main" id="{0201B5BD-0B3A-4F4C-8315-DA368E91EA7A}"/>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32">
              <a:extLst>
                <a:ext uri="{FF2B5EF4-FFF2-40B4-BE49-F238E27FC236}">
                  <a16:creationId xmlns:a16="http://schemas.microsoft.com/office/drawing/2014/main" id="{A13B507C-C9C6-75D3-40D5-BA87C6BFC104}"/>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32">
              <a:extLst>
                <a:ext uri="{FF2B5EF4-FFF2-40B4-BE49-F238E27FC236}">
                  <a16:creationId xmlns:a16="http://schemas.microsoft.com/office/drawing/2014/main" id="{1D81C199-C680-1BD2-C49E-2BA114922D2E}"/>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 name="Google Shape;269;p32">
            <a:extLst>
              <a:ext uri="{FF2B5EF4-FFF2-40B4-BE49-F238E27FC236}">
                <a16:creationId xmlns:a16="http://schemas.microsoft.com/office/drawing/2014/main" id="{A74E621F-43B7-9505-2A9C-E3F71DBEA766}"/>
              </a:ext>
            </a:extLst>
          </p:cNvPr>
          <p:cNvGrpSpPr/>
          <p:nvPr/>
        </p:nvGrpSpPr>
        <p:grpSpPr>
          <a:xfrm rot="5400000">
            <a:off x="7808014" y="2971461"/>
            <a:ext cx="1182802" cy="2555083"/>
            <a:chOff x="7350442" y="2608992"/>
            <a:chExt cx="777239" cy="1673160"/>
          </a:xfrm>
        </p:grpSpPr>
        <p:sp>
          <p:nvSpPr>
            <p:cNvPr id="270" name="Google Shape;270;p32">
              <a:extLst>
                <a:ext uri="{FF2B5EF4-FFF2-40B4-BE49-F238E27FC236}">
                  <a16:creationId xmlns:a16="http://schemas.microsoft.com/office/drawing/2014/main" id="{0447907D-F123-F366-52D8-82DDB2E9C118}"/>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32">
              <a:extLst>
                <a:ext uri="{FF2B5EF4-FFF2-40B4-BE49-F238E27FC236}">
                  <a16:creationId xmlns:a16="http://schemas.microsoft.com/office/drawing/2014/main" id="{30572458-D53C-B07F-55D0-78A675501CA5}"/>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2">
              <a:extLst>
                <a:ext uri="{FF2B5EF4-FFF2-40B4-BE49-F238E27FC236}">
                  <a16:creationId xmlns:a16="http://schemas.microsoft.com/office/drawing/2014/main" id="{DE0B8CA4-85DC-F9D0-9D89-A42D69C5BAE9}"/>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2">
              <a:extLst>
                <a:ext uri="{FF2B5EF4-FFF2-40B4-BE49-F238E27FC236}">
                  <a16:creationId xmlns:a16="http://schemas.microsoft.com/office/drawing/2014/main" id="{C259FC34-C9A9-A676-8784-38A339C3C48A}"/>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2">
              <a:extLst>
                <a:ext uri="{FF2B5EF4-FFF2-40B4-BE49-F238E27FC236}">
                  <a16:creationId xmlns:a16="http://schemas.microsoft.com/office/drawing/2014/main" id="{28C16CC5-4FBD-2F16-6C14-8F13EA123F14}"/>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32">
              <a:extLst>
                <a:ext uri="{FF2B5EF4-FFF2-40B4-BE49-F238E27FC236}">
                  <a16:creationId xmlns:a16="http://schemas.microsoft.com/office/drawing/2014/main" id="{781BF880-B33C-8EE9-0370-EEB054B1B202}"/>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32">
              <a:extLst>
                <a:ext uri="{FF2B5EF4-FFF2-40B4-BE49-F238E27FC236}">
                  <a16:creationId xmlns:a16="http://schemas.microsoft.com/office/drawing/2014/main" id="{583FB309-5AE7-424F-C9AD-1DADC8D83155}"/>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32">
              <a:extLst>
                <a:ext uri="{FF2B5EF4-FFF2-40B4-BE49-F238E27FC236}">
                  <a16:creationId xmlns:a16="http://schemas.microsoft.com/office/drawing/2014/main" id="{CD548082-7F4B-6A0C-7C6B-249E404D0864}"/>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867238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4" name="Google Shape;344;p34">
            <a:extLst>
              <a:ext uri="{FF2B5EF4-FFF2-40B4-BE49-F238E27FC236}">
                <a16:creationId xmlns:a16="http://schemas.microsoft.com/office/drawing/2014/main" id="{B8391F1C-1641-2588-1587-067C1B4B5C22}"/>
              </a:ext>
            </a:extLst>
          </p:cNvPr>
          <p:cNvSpPr/>
          <p:nvPr/>
        </p:nvSpPr>
        <p:spPr>
          <a:xfrm>
            <a:off x="630797" y="1404864"/>
            <a:ext cx="3749361" cy="678604"/>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txBox="1">
            <a:spLocks noGrp="1"/>
          </p:cNvSpPr>
          <p:nvPr>
            <p:ph type="title"/>
          </p:nvPr>
        </p:nvSpPr>
        <p:spPr>
          <a:xfrm>
            <a:off x="822639" y="1549233"/>
            <a:ext cx="3749361"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a:t>Desktop Application &amp; Local Server </a:t>
            </a:r>
            <a:endParaRPr sz="2000" dirty="0"/>
          </a:p>
        </p:txBody>
      </p:sp>
      <p:grpSp>
        <p:nvGrpSpPr>
          <p:cNvPr id="269" name="Google Shape;269;p32"/>
          <p:cNvGrpSpPr/>
          <p:nvPr/>
        </p:nvGrpSpPr>
        <p:grpSpPr>
          <a:xfrm rot="5400000">
            <a:off x="7363145" y="-686153"/>
            <a:ext cx="1182802" cy="2555083"/>
            <a:chOff x="7350442" y="2608992"/>
            <a:chExt cx="777239" cy="1673160"/>
          </a:xfrm>
        </p:grpSpPr>
        <p:sp>
          <p:nvSpPr>
            <p:cNvPr id="270" name="Google Shape;270;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 name="Google Shape;300;p33">
            <a:extLst>
              <a:ext uri="{FF2B5EF4-FFF2-40B4-BE49-F238E27FC236}">
                <a16:creationId xmlns:a16="http://schemas.microsoft.com/office/drawing/2014/main" id="{51A75F29-F7E9-8733-1454-5E7522EBA071}"/>
              </a:ext>
            </a:extLst>
          </p:cNvPr>
          <p:cNvSpPr txBox="1">
            <a:spLocks/>
          </p:cNvSpPr>
          <p:nvPr/>
        </p:nvSpPr>
        <p:spPr>
          <a:xfrm>
            <a:off x="263091" y="282833"/>
            <a:ext cx="5044200"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sz="1800" b="1">
                <a:solidFill>
                  <a:schemeClr val="accent1">
                    <a:lumMod val="75000"/>
                  </a:schemeClr>
                </a:solidFill>
                <a:latin typeface="Oswald" panose="00000500000000000000" pitchFamily="2" charset="0"/>
                <a:cs typeface="Alexandria Light" pitchFamily="2" charset="-78"/>
              </a:rPr>
              <a:t>2.1 CÁC THÀNH PHẦN CỦA HỆ THỐNG PHẦN MỀM</a:t>
            </a:r>
          </a:p>
        </p:txBody>
      </p:sp>
      <p:sp>
        <p:nvSpPr>
          <p:cNvPr id="18" name="Google Shape;344;p34">
            <a:extLst>
              <a:ext uri="{FF2B5EF4-FFF2-40B4-BE49-F238E27FC236}">
                <a16:creationId xmlns:a16="http://schemas.microsoft.com/office/drawing/2014/main" id="{A50AFFD7-EBE7-9C36-515B-EC0EFC490BA1}"/>
              </a:ext>
            </a:extLst>
          </p:cNvPr>
          <p:cNvSpPr/>
          <p:nvPr/>
        </p:nvSpPr>
        <p:spPr>
          <a:xfrm>
            <a:off x="4865305" y="1396780"/>
            <a:ext cx="3749361" cy="678604"/>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2;p32">
            <a:extLst>
              <a:ext uri="{FF2B5EF4-FFF2-40B4-BE49-F238E27FC236}">
                <a16:creationId xmlns:a16="http://schemas.microsoft.com/office/drawing/2014/main" id="{1D890401-0D79-CF48-0D19-28824D4E5671}"/>
              </a:ext>
            </a:extLst>
          </p:cNvPr>
          <p:cNvSpPr txBox="1">
            <a:spLocks/>
          </p:cNvSpPr>
          <p:nvPr/>
        </p:nvSpPr>
        <p:spPr>
          <a:xfrm>
            <a:off x="5057148" y="1541149"/>
            <a:ext cx="3415126"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9pPr>
          </a:lstStyle>
          <a:p>
            <a:pPr algn="ctr"/>
            <a:r>
              <a:rPr lang="en-US" sz="2000"/>
              <a:t>Web Server</a:t>
            </a:r>
            <a:endParaRPr lang="en-US" sz="2000" dirty="0"/>
          </a:p>
        </p:txBody>
      </p:sp>
      <p:sp>
        <p:nvSpPr>
          <p:cNvPr id="20" name="Google Shape;344;p34">
            <a:extLst>
              <a:ext uri="{FF2B5EF4-FFF2-40B4-BE49-F238E27FC236}">
                <a16:creationId xmlns:a16="http://schemas.microsoft.com/office/drawing/2014/main" id="{A2CBDAB8-0DAF-C16B-2AA2-2896EDA0987B}"/>
              </a:ext>
            </a:extLst>
          </p:cNvPr>
          <p:cNvSpPr/>
          <p:nvPr/>
        </p:nvSpPr>
        <p:spPr>
          <a:xfrm>
            <a:off x="630796" y="3016954"/>
            <a:ext cx="3749361" cy="678604"/>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p32">
            <a:extLst>
              <a:ext uri="{FF2B5EF4-FFF2-40B4-BE49-F238E27FC236}">
                <a16:creationId xmlns:a16="http://schemas.microsoft.com/office/drawing/2014/main" id="{5D180C61-BC47-BF6C-8A3F-ADD85F96D026}"/>
              </a:ext>
            </a:extLst>
          </p:cNvPr>
          <p:cNvSpPr txBox="1">
            <a:spLocks/>
          </p:cNvSpPr>
          <p:nvPr/>
        </p:nvSpPr>
        <p:spPr>
          <a:xfrm>
            <a:off x="822639" y="3161323"/>
            <a:ext cx="3415126"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9pPr>
          </a:lstStyle>
          <a:p>
            <a:pPr algn="ctr"/>
            <a:r>
              <a:rPr lang="en-US" sz="2000"/>
              <a:t>Web Application</a:t>
            </a:r>
            <a:endParaRPr lang="en-US" sz="2000" dirty="0"/>
          </a:p>
        </p:txBody>
      </p:sp>
      <p:sp>
        <p:nvSpPr>
          <p:cNvPr id="26" name="Google Shape;344;p34">
            <a:extLst>
              <a:ext uri="{FF2B5EF4-FFF2-40B4-BE49-F238E27FC236}">
                <a16:creationId xmlns:a16="http://schemas.microsoft.com/office/drawing/2014/main" id="{ACC00085-B1AB-DBAF-DB93-A89E68D3437F}"/>
              </a:ext>
            </a:extLst>
          </p:cNvPr>
          <p:cNvSpPr/>
          <p:nvPr/>
        </p:nvSpPr>
        <p:spPr>
          <a:xfrm>
            <a:off x="4890030" y="3002701"/>
            <a:ext cx="3749361" cy="678604"/>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2;p32">
            <a:extLst>
              <a:ext uri="{FF2B5EF4-FFF2-40B4-BE49-F238E27FC236}">
                <a16:creationId xmlns:a16="http://schemas.microsoft.com/office/drawing/2014/main" id="{4C9293F3-252D-FD8E-1A9B-10E8C2944ABE}"/>
              </a:ext>
            </a:extLst>
          </p:cNvPr>
          <p:cNvSpPr txBox="1">
            <a:spLocks/>
          </p:cNvSpPr>
          <p:nvPr/>
        </p:nvSpPr>
        <p:spPr>
          <a:xfrm>
            <a:off x="5098078" y="3159153"/>
            <a:ext cx="3415126"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9pPr>
          </a:lstStyle>
          <a:p>
            <a:pPr algn="ctr"/>
            <a:r>
              <a:rPr lang="en-US" sz="2000"/>
              <a:t>Mobile Application</a:t>
            </a:r>
            <a:endParaRPr 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3">
          <a:extLst>
            <a:ext uri="{FF2B5EF4-FFF2-40B4-BE49-F238E27FC236}">
              <a16:creationId xmlns:a16="http://schemas.microsoft.com/office/drawing/2014/main" id="{BF5CE049-B97F-C336-8164-D92F04D957B9}"/>
            </a:ext>
          </a:extLst>
        </p:cNvPr>
        <p:cNvGrpSpPr/>
        <p:nvPr/>
      </p:nvGrpSpPr>
      <p:grpSpPr>
        <a:xfrm>
          <a:off x="0" y="0"/>
          <a:ext cx="0" cy="0"/>
          <a:chOff x="0" y="0"/>
          <a:chExt cx="0" cy="0"/>
        </a:xfrm>
      </p:grpSpPr>
      <p:sp>
        <p:nvSpPr>
          <p:cNvPr id="2754" name="Google Shape;2754;p52">
            <a:extLst>
              <a:ext uri="{FF2B5EF4-FFF2-40B4-BE49-F238E27FC236}">
                <a16:creationId xmlns:a16="http://schemas.microsoft.com/office/drawing/2014/main" id="{51673534-EAC4-EECF-DDDF-432638F59F0E}"/>
              </a:ext>
            </a:extLst>
          </p:cNvPr>
          <p:cNvSpPr txBox="1">
            <a:spLocks noGrp="1"/>
          </p:cNvSpPr>
          <p:nvPr>
            <p:ph type="title"/>
          </p:nvPr>
        </p:nvSpPr>
        <p:spPr>
          <a:xfrm>
            <a:off x="720000" y="771847"/>
            <a:ext cx="7704000" cy="57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t>Desktop Application &amp; Local Server </a:t>
            </a:r>
            <a:endParaRPr b="1" dirty="0"/>
          </a:p>
        </p:txBody>
      </p:sp>
      <p:sp>
        <p:nvSpPr>
          <p:cNvPr id="2755" name="Google Shape;2755;p52">
            <a:extLst>
              <a:ext uri="{FF2B5EF4-FFF2-40B4-BE49-F238E27FC236}">
                <a16:creationId xmlns:a16="http://schemas.microsoft.com/office/drawing/2014/main" id="{9365BB76-DC91-070E-CFBF-11B01210EB5E}"/>
              </a:ext>
            </a:extLst>
          </p:cNvPr>
          <p:cNvSpPr txBox="1">
            <a:spLocks noGrp="1"/>
          </p:cNvSpPr>
          <p:nvPr>
            <p:ph type="body" idx="1"/>
          </p:nvPr>
        </p:nvSpPr>
        <p:spPr>
          <a:xfrm>
            <a:off x="509755" y="1727884"/>
            <a:ext cx="3374681" cy="2809507"/>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dk1"/>
              </a:buClr>
              <a:buSzPts val="1400"/>
              <a:buFont typeface="DM Sans"/>
              <a:buChar char="●"/>
            </a:pPr>
            <a:r>
              <a:rPr lang="en-US" dirty="0" err="1">
                <a:uFill>
                  <a:noFill/>
                </a:uFill>
                <a:latin typeface="Oswald" panose="00000500000000000000" pitchFamily="2" charset="0"/>
              </a:rPr>
              <a:t>Dành</a:t>
            </a:r>
            <a:r>
              <a:rPr lang="en-US" dirty="0">
                <a:uFill>
                  <a:noFill/>
                </a:uFill>
                <a:latin typeface="Oswald" panose="00000500000000000000" pitchFamily="2" charset="0"/>
              </a:rPr>
              <a:t> </a:t>
            </a:r>
            <a:r>
              <a:rPr lang="en-US" dirty="0" err="1">
                <a:uFill>
                  <a:noFill/>
                </a:uFill>
                <a:latin typeface="Oswald" panose="00000500000000000000" pitchFamily="2" charset="0"/>
              </a:rPr>
              <a:t>cho</a:t>
            </a:r>
            <a:r>
              <a:rPr lang="en-US" dirty="0">
                <a:uFill>
                  <a:noFill/>
                </a:uFill>
                <a:latin typeface="Oswald" panose="00000500000000000000" pitchFamily="2" charset="0"/>
              </a:rPr>
              <a:t> </a:t>
            </a:r>
            <a:r>
              <a:rPr lang="en-US" dirty="0" err="1">
                <a:uFill>
                  <a:noFill/>
                </a:uFill>
                <a:latin typeface="Oswald" panose="00000500000000000000" pitchFamily="2" charset="0"/>
              </a:rPr>
              <a:t>nhân</a:t>
            </a:r>
            <a:r>
              <a:rPr lang="en-US" dirty="0">
                <a:uFill>
                  <a:noFill/>
                </a:uFill>
                <a:latin typeface="Oswald" panose="00000500000000000000" pitchFamily="2" charset="0"/>
              </a:rPr>
              <a:t> </a:t>
            </a:r>
            <a:r>
              <a:rPr lang="en-US" dirty="0" err="1">
                <a:uFill>
                  <a:noFill/>
                </a:uFill>
                <a:latin typeface="Oswald" panose="00000500000000000000" pitchFamily="2" charset="0"/>
              </a:rPr>
              <a:t>viên</a:t>
            </a:r>
            <a:r>
              <a:rPr lang="en-US" dirty="0">
                <a:uFill>
                  <a:noFill/>
                </a:uFill>
                <a:latin typeface="Oswald" panose="00000500000000000000" pitchFamily="2" charset="0"/>
              </a:rPr>
              <a:t> </a:t>
            </a:r>
            <a:r>
              <a:rPr lang="en-US" dirty="0" err="1">
                <a:uFill>
                  <a:noFill/>
                </a:uFill>
                <a:latin typeface="Oswald" panose="00000500000000000000" pitchFamily="2" charset="0"/>
              </a:rPr>
              <a:t>quản</a:t>
            </a:r>
            <a:r>
              <a:rPr lang="en-US" dirty="0">
                <a:uFill>
                  <a:noFill/>
                </a:uFill>
                <a:latin typeface="Oswald" panose="00000500000000000000" pitchFamily="2" charset="0"/>
              </a:rPr>
              <a:t> </a:t>
            </a:r>
            <a:r>
              <a:rPr lang="en-US" dirty="0" err="1">
                <a:uFill>
                  <a:noFill/>
                </a:uFill>
                <a:latin typeface="Oswald" panose="00000500000000000000" pitchFamily="2" charset="0"/>
              </a:rPr>
              <a:t>lý</a:t>
            </a:r>
            <a:r>
              <a:rPr lang="en-US" dirty="0">
                <a:uFill>
                  <a:noFill/>
                </a:uFill>
                <a:latin typeface="Oswald" panose="00000500000000000000" pitchFamily="2" charset="0"/>
              </a:rPr>
              <a:t> </a:t>
            </a:r>
            <a:r>
              <a:rPr lang="en-US" dirty="0" err="1">
                <a:uFill>
                  <a:noFill/>
                </a:uFill>
                <a:latin typeface="Oswald" panose="00000500000000000000" pitchFamily="2" charset="0"/>
              </a:rPr>
              <a:t>cục</a:t>
            </a:r>
            <a:r>
              <a:rPr lang="en-US" dirty="0">
                <a:uFill>
                  <a:noFill/>
                </a:uFill>
                <a:latin typeface="Oswald" panose="00000500000000000000" pitchFamily="2" charset="0"/>
              </a:rPr>
              <a:t> </a:t>
            </a:r>
            <a:r>
              <a:rPr lang="en-US" dirty="0" err="1">
                <a:uFill>
                  <a:noFill/>
                </a:uFill>
                <a:latin typeface="Oswald" panose="00000500000000000000" pitchFamily="2" charset="0"/>
              </a:rPr>
              <a:t>bộ</a:t>
            </a:r>
            <a:r>
              <a:rPr lang="en-US" dirty="0">
                <a:uFill>
                  <a:noFill/>
                </a:uFill>
                <a:latin typeface="Oswald" panose="00000500000000000000" pitchFamily="2" charset="0"/>
              </a:rPr>
              <a:t> </a:t>
            </a:r>
            <a:r>
              <a:rPr lang="en-US" dirty="0" err="1">
                <a:uFill>
                  <a:noFill/>
                </a:uFill>
                <a:latin typeface="Oswald" panose="00000500000000000000" pitchFamily="2" charset="0"/>
              </a:rPr>
              <a:t>tại</a:t>
            </a:r>
            <a:r>
              <a:rPr lang="en-US" dirty="0">
                <a:uFill>
                  <a:noFill/>
                </a:uFill>
                <a:latin typeface="Oswald" panose="00000500000000000000" pitchFamily="2" charset="0"/>
              </a:rPr>
              <a:t> </a:t>
            </a:r>
            <a:r>
              <a:rPr lang="en-US" dirty="0" err="1">
                <a:uFill>
                  <a:noFill/>
                </a:uFill>
                <a:latin typeface="Oswald" panose="00000500000000000000" pitchFamily="2" charset="0"/>
              </a:rPr>
              <a:t>lối</a:t>
            </a:r>
            <a:r>
              <a:rPr lang="en-US" dirty="0">
                <a:uFill>
                  <a:noFill/>
                </a:uFill>
                <a:latin typeface="Oswald" panose="00000500000000000000" pitchFamily="2" charset="0"/>
              </a:rPr>
              <a:t> </a:t>
            </a:r>
            <a:r>
              <a:rPr lang="en-US" dirty="0" err="1">
                <a:uFill>
                  <a:noFill/>
                </a:uFill>
                <a:latin typeface="Oswald" panose="00000500000000000000" pitchFamily="2" charset="0"/>
              </a:rPr>
              <a:t>vào</a:t>
            </a:r>
            <a:r>
              <a:rPr lang="en-US" dirty="0">
                <a:uFill>
                  <a:noFill/>
                </a:uFill>
                <a:latin typeface="Oswald" panose="00000500000000000000" pitchFamily="2" charset="0"/>
              </a:rPr>
              <a:t>/</a:t>
            </a:r>
            <a:r>
              <a:rPr lang="en-US" dirty="0" err="1">
                <a:uFill>
                  <a:noFill/>
                </a:uFill>
                <a:latin typeface="Oswald" panose="00000500000000000000" pitchFamily="2" charset="0"/>
              </a:rPr>
              <a:t>ra.</a:t>
            </a:r>
            <a:endParaRPr lang="en-US" dirty="0">
              <a:uFill>
                <a:noFill/>
              </a:uFill>
              <a:latin typeface="Oswald" panose="00000500000000000000" pitchFamily="2" charset="0"/>
            </a:endParaRPr>
          </a:p>
          <a:p>
            <a:pPr marL="457200" lvl="0" indent="-317500" algn="l" rtl="0">
              <a:lnSpc>
                <a:spcPct val="150000"/>
              </a:lnSpc>
              <a:spcBef>
                <a:spcPts val="0"/>
              </a:spcBef>
              <a:spcAft>
                <a:spcPts val="0"/>
              </a:spcAft>
              <a:buClr>
                <a:schemeClr val="dk1"/>
              </a:buClr>
              <a:buSzPts val="1400"/>
              <a:buFont typeface="DM Sans"/>
              <a:buChar char="●"/>
            </a:pPr>
            <a:r>
              <a:rPr lang="en-US" dirty="0">
                <a:uFill>
                  <a:noFill/>
                </a:uFill>
                <a:latin typeface="Oswald" panose="00000500000000000000" pitchFamily="2" charset="0"/>
              </a:rPr>
              <a:t>Hiển </a:t>
            </a:r>
            <a:r>
              <a:rPr lang="en-US" dirty="0" err="1">
                <a:uFill>
                  <a:noFill/>
                </a:uFill>
                <a:latin typeface="Oswald" panose="00000500000000000000" pitchFamily="2" charset="0"/>
              </a:rPr>
              <a:t>thị</a:t>
            </a:r>
            <a:r>
              <a:rPr lang="en-US" dirty="0">
                <a:uFill>
                  <a:noFill/>
                </a:uFill>
                <a:latin typeface="Oswald" panose="00000500000000000000" pitchFamily="2" charset="0"/>
              </a:rPr>
              <a:t> </a:t>
            </a:r>
            <a:r>
              <a:rPr lang="en-US" dirty="0" err="1">
                <a:uFill>
                  <a:noFill/>
                </a:uFill>
                <a:latin typeface="Oswald" panose="00000500000000000000" pitchFamily="2" charset="0"/>
              </a:rPr>
              <a:t>trạng</a:t>
            </a:r>
            <a:r>
              <a:rPr lang="en-US" dirty="0">
                <a:uFill>
                  <a:noFill/>
                </a:uFill>
                <a:latin typeface="Oswald" panose="00000500000000000000" pitchFamily="2" charset="0"/>
              </a:rPr>
              <a:t> </a:t>
            </a:r>
            <a:r>
              <a:rPr lang="en-US" dirty="0" err="1">
                <a:uFill>
                  <a:noFill/>
                </a:uFill>
                <a:latin typeface="Oswald" panose="00000500000000000000" pitchFamily="2" charset="0"/>
              </a:rPr>
              <a:t>thái</a:t>
            </a:r>
            <a:r>
              <a:rPr lang="en-US" dirty="0">
                <a:uFill>
                  <a:noFill/>
                </a:uFill>
                <a:latin typeface="Oswald" panose="00000500000000000000" pitchFamily="2" charset="0"/>
              </a:rPr>
              <a:t> </a:t>
            </a:r>
            <a:r>
              <a:rPr lang="en-US" dirty="0" err="1">
                <a:uFill>
                  <a:noFill/>
                </a:uFill>
                <a:latin typeface="Oswald" panose="00000500000000000000" pitchFamily="2" charset="0"/>
              </a:rPr>
              <a:t>vào</a:t>
            </a:r>
            <a:r>
              <a:rPr lang="en-US" dirty="0">
                <a:uFill>
                  <a:noFill/>
                </a:uFill>
                <a:latin typeface="Oswald" panose="00000500000000000000" pitchFamily="2" charset="0"/>
              </a:rPr>
              <a:t> </a:t>
            </a:r>
            <a:r>
              <a:rPr lang="en-US" dirty="0" err="1">
                <a:uFill>
                  <a:noFill/>
                </a:uFill>
                <a:latin typeface="Oswald" panose="00000500000000000000" pitchFamily="2" charset="0"/>
              </a:rPr>
              <a:t>xe</a:t>
            </a:r>
            <a:r>
              <a:rPr lang="en-US" dirty="0">
                <a:uFill>
                  <a:noFill/>
                </a:uFill>
                <a:latin typeface="Oswald" panose="00000500000000000000" pitchFamily="2" charset="0"/>
              </a:rPr>
              <a:t>, </a:t>
            </a:r>
            <a:r>
              <a:rPr lang="en-US" dirty="0" err="1">
                <a:uFill>
                  <a:noFill/>
                </a:uFill>
                <a:latin typeface="Oswald" panose="00000500000000000000" pitchFamily="2" charset="0"/>
              </a:rPr>
              <a:t>giá</a:t>
            </a:r>
            <a:r>
              <a:rPr lang="en-US" dirty="0">
                <a:uFill>
                  <a:noFill/>
                </a:uFill>
                <a:latin typeface="Oswald" panose="00000500000000000000" pitchFamily="2" charset="0"/>
              </a:rPr>
              <a:t> </a:t>
            </a:r>
            <a:r>
              <a:rPr lang="en-US" dirty="0" err="1">
                <a:uFill>
                  <a:noFill/>
                </a:uFill>
                <a:latin typeface="Oswald" panose="00000500000000000000" pitchFamily="2" charset="0"/>
              </a:rPr>
              <a:t>tiền</a:t>
            </a:r>
            <a:r>
              <a:rPr lang="en-US" dirty="0">
                <a:uFill>
                  <a:noFill/>
                </a:uFill>
                <a:latin typeface="Oswald" panose="00000500000000000000" pitchFamily="2" charset="0"/>
              </a:rPr>
              <a:t> </a:t>
            </a:r>
            <a:r>
              <a:rPr lang="en-US" dirty="0" err="1">
                <a:uFill>
                  <a:noFill/>
                </a:uFill>
                <a:latin typeface="Oswald" panose="00000500000000000000" pitchFamily="2" charset="0"/>
              </a:rPr>
              <a:t>vé</a:t>
            </a:r>
            <a:r>
              <a:rPr lang="en-US" dirty="0">
                <a:uFill>
                  <a:noFill/>
                </a:uFill>
                <a:latin typeface="Oswald" panose="00000500000000000000" pitchFamily="2" charset="0"/>
              </a:rPr>
              <a:t> </a:t>
            </a:r>
            <a:r>
              <a:rPr lang="en-US" dirty="0" err="1">
                <a:uFill>
                  <a:noFill/>
                </a:uFill>
                <a:latin typeface="Oswald" panose="00000500000000000000" pitchFamily="2" charset="0"/>
              </a:rPr>
              <a:t>xe</a:t>
            </a:r>
            <a:endParaRPr lang="en-US" dirty="0">
              <a:uFill>
                <a:noFill/>
              </a:uFill>
              <a:latin typeface="Oswald" panose="00000500000000000000" pitchFamily="2" charset="0"/>
            </a:endParaRPr>
          </a:p>
          <a:p>
            <a:pPr marL="457200" lvl="0" indent="-317500" algn="l" rtl="0">
              <a:lnSpc>
                <a:spcPct val="150000"/>
              </a:lnSpc>
              <a:spcBef>
                <a:spcPts val="0"/>
              </a:spcBef>
              <a:spcAft>
                <a:spcPts val="0"/>
              </a:spcAft>
              <a:buClr>
                <a:schemeClr val="dk1"/>
              </a:buClr>
              <a:buSzPts val="1400"/>
              <a:buFont typeface="DM Sans"/>
              <a:buChar char="●"/>
            </a:pPr>
            <a:r>
              <a:rPr lang="en-US" dirty="0" err="1">
                <a:uFill>
                  <a:noFill/>
                </a:uFill>
                <a:latin typeface="Oswald" panose="00000500000000000000" pitchFamily="2" charset="0"/>
              </a:rPr>
              <a:t>Đóng</a:t>
            </a:r>
            <a:r>
              <a:rPr lang="en-US" dirty="0">
                <a:uFill>
                  <a:noFill/>
                </a:uFill>
                <a:latin typeface="Oswald" panose="00000500000000000000" pitchFamily="2" charset="0"/>
              </a:rPr>
              <a:t> </a:t>
            </a:r>
            <a:r>
              <a:rPr lang="en-US" dirty="0" err="1">
                <a:uFill>
                  <a:noFill/>
                </a:uFill>
                <a:latin typeface="Oswald" panose="00000500000000000000" pitchFamily="2" charset="0"/>
              </a:rPr>
              <a:t>vai</a:t>
            </a:r>
            <a:r>
              <a:rPr lang="en-US" dirty="0">
                <a:uFill>
                  <a:noFill/>
                </a:uFill>
                <a:latin typeface="Oswald" panose="00000500000000000000" pitchFamily="2" charset="0"/>
              </a:rPr>
              <a:t> </a:t>
            </a:r>
            <a:r>
              <a:rPr lang="en-US" dirty="0" err="1">
                <a:uFill>
                  <a:noFill/>
                </a:uFill>
                <a:latin typeface="Oswald" panose="00000500000000000000" pitchFamily="2" charset="0"/>
              </a:rPr>
              <a:t>trò</a:t>
            </a:r>
            <a:r>
              <a:rPr lang="en-US" dirty="0">
                <a:uFill>
                  <a:noFill/>
                </a:uFill>
                <a:latin typeface="Oswald" panose="00000500000000000000" pitchFamily="2" charset="0"/>
              </a:rPr>
              <a:t> </a:t>
            </a:r>
            <a:r>
              <a:rPr lang="en-US" dirty="0" err="1">
                <a:uFill>
                  <a:noFill/>
                </a:uFill>
                <a:latin typeface="Oswald" panose="00000500000000000000" pitchFamily="2" charset="0"/>
              </a:rPr>
              <a:t>là</a:t>
            </a:r>
            <a:r>
              <a:rPr lang="en-US" dirty="0">
                <a:uFill>
                  <a:noFill/>
                </a:uFill>
                <a:latin typeface="Oswald" panose="00000500000000000000" pitchFamily="2" charset="0"/>
              </a:rPr>
              <a:t> </a:t>
            </a:r>
            <a:r>
              <a:rPr lang="en-US" dirty="0" err="1">
                <a:uFill>
                  <a:noFill/>
                </a:uFill>
                <a:latin typeface="Oswald" panose="00000500000000000000" pitchFamily="2" charset="0"/>
              </a:rPr>
              <a:t>máy</a:t>
            </a:r>
            <a:r>
              <a:rPr lang="en-US" dirty="0">
                <a:uFill>
                  <a:noFill/>
                </a:uFill>
                <a:latin typeface="Oswald" panose="00000500000000000000" pitchFamily="2" charset="0"/>
              </a:rPr>
              <a:t> </a:t>
            </a:r>
            <a:r>
              <a:rPr lang="en-US" dirty="0" err="1">
                <a:uFill>
                  <a:noFill/>
                </a:uFill>
                <a:latin typeface="Oswald" panose="00000500000000000000" pitchFamily="2" charset="0"/>
              </a:rPr>
              <a:t>chủ</a:t>
            </a:r>
            <a:r>
              <a:rPr lang="en-US" dirty="0">
                <a:uFill>
                  <a:noFill/>
                </a:uFill>
                <a:latin typeface="Oswald" panose="00000500000000000000" pitchFamily="2" charset="0"/>
              </a:rPr>
              <a:t> </a:t>
            </a:r>
            <a:r>
              <a:rPr lang="en-US" dirty="0" err="1">
                <a:uFill>
                  <a:noFill/>
                </a:uFill>
                <a:latin typeface="Oswald" panose="00000500000000000000" pitchFamily="2" charset="0"/>
              </a:rPr>
              <a:t>cục</a:t>
            </a:r>
            <a:r>
              <a:rPr lang="en-US" dirty="0">
                <a:uFill>
                  <a:noFill/>
                </a:uFill>
                <a:latin typeface="Oswald" panose="00000500000000000000" pitchFamily="2" charset="0"/>
              </a:rPr>
              <a:t> </a:t>
            </a:r>
            <a:r>
              <a:rPr lang="en-US" dirty="0" err="1">
                <a:uFill>
                  <a:noFill/>
                </a:uFill>
                <a:latin typeface="Oswald" panose="00000500000000000000" pitchFamily="2" charset="0"/>
              </a:rPr>
              <a:t>bộ</a:t>
            </a:r>
            <a:r>
              <a:rPr lang="en-US" dirty="0">
                <a:uFill>
                  <a:noFill/>
                </a:uFill>
                <a:latin typeface="Oswald" panose="00000500000000000000" pitchFamily="2" charset="0"/>
              </a:rPr>
              <a:t> </a:t>
            </a:r>
            <a:r>
              <a:rPr lang="en-US" dirty="0" err="1">
                <a:uFill>
                  <a:noFill/>
                </a:uFill>
                <a:latin typeface="Oswald" panose="00000500000000000000" pitchFamily="2" charset="0"/>
              </a:rPr>
              <a:t>điều</a:t>
            </a:r>
            <a:r>
              <a:rPr lang="en-US" dirty="0">
                <a:uFill>
                  <a:noFill/>
                </a:uFill>
                <a:latin typeface="Oswald" panose="00000500000000000000" pitchFamily="2" charset="0"/>
              </a:rPr>
              <a:t> </a:t>
            </a:r>
            <a:r>
              <a:rPr lang="en-US" dirty="0" err="1">
                <a:uFill>
                  <a:noFill/>
                </a:uFill>
                <a:latin typeface="Oswald" panose="00000500000000000000" pitchFamily="2" charset="0"/>
              </a:rPr>
              <a:t>khiển</a:t>
            </a:r>
            <a:r>
              <a:rPr lang="en-US" dirty="0">
                <a:uFill>
                  <a:noFill/>
                </a:uFill>
                <a:latin typeface="Oswald" panose="00000500000000000000" pitchFamily="2" charset="0"/>
              </a:rPr>
              <a:t> </a:t>
            </a:r>
            <a:r>
              <a:rPr lang="en-US" dirty="0" err="1">
                <a:uFill>
                  <a:noFill/>
                </a:uFill>
                <a:latin typeface="Oswald" panose="00000500000000000000" pitchFamily="2" charset="0"/>
              </a:rPr>
              <a:t>các</a:t>
            </a:r>
            <a:r>
              <a:rPr lang="en-US" dirty="0">
                <a:uFill>
                  <a:noFill/>
                </a:uFill>
                <a:latin typeface="Oswald" panose="00000500000000000000" pitchFamily="2" charset="0"/>
              </a:rPr>
              <a:t> </a:t>
            </a:r>
            <a:r>
              <a:rPr lang="en-US" dirty="0" err="1">
                <a:uFill>
                  <a:noFill/>
                </a:uFill>
                <a:latin typeface="Oswald" panose="00000500000000000000" pitchFamily="2" charset="0"/>
              </a:rPr>
              <a:t>thiệt</a:t>
            </a:r>
            <a:r>
              <a:rPr lang="en-US" dirty="0">
                <a:uFill>
                  <a:noFill/>
                </a:uFill>
                <a:latin typeface="Oswald" panose="00000500000000000000" pitchFamily="2" charset="0"/>
              </a:rPr>
              <a:t> </a:t>
            </a:r>
            <a:r>
              <a:rPr lang="en-US" dirty="0" err="1">
                <a:uFill>
                  <a:noFill/>
                </a:uFill>
                <a:latin typeface="Oswald" panose="00000500000000000000" pitchFamily="2" charset="0"/>
              </a:rPr>
              <a:t>bị</a:t>
            </a:r>
            <a:r>
              <a:rPr lang="en-US" dirty="0">
                <a:uFill>
                  <a:noFill/>
                </a:uFill>
                <a:latin typeface="Oswald" panose="00000500000000000000" pitchFamily="2" charset="0"/>
              </a:rPr>
              <a:t> </a:t>
            </a:r>
            <a:r>
              <a:rPr lang="en-US" dirty="0" err="1">
                <a:uFill>
                  <a:noFill/>
                </a:uFill>
                <a:latin typeface="Oswald" panose="00000500000000000000" pitchFamily="2" charset="0"/>
              </a:rPr>
              <a:t>và</a:t>
            </a:r>
            <a:r>
              <a:rPr lang="en-US" dirty="0">
                <a:uFill>
                  <a:noFill/>
                </a:uFill>
                <a:latin typeface="Oswald" panose="00000500000000000000" pitchFamily="2" charset="0"/>
              </a:rPr>
              <a:t> </a:t>
            </a:r>
            <a:r>
              <a:rPr lang="en-US" dirty="0" err="1">
                <a:uFill>
                  <a:noFill/>
                </a:uFill>
                <a:latin typeface="Oswald" panose="00000500000000000000" pitchFamily="2" charset="0"/>
              </a:rPr>
              <a:t>đồng</a:t>
            </a:r>
            <a:r>
              <a:rPr lang="en-US" dirty="0">
                <a:uFill>
                  <a:noFill/>
                </a:uFill>
                <a:latin typeface="Oswald" panose="00000500000000000000" pitchFamily="2" charset="0"/>
              </a:rPr>
              <a:t> </a:t>
            </a:r>
            <a:r>
              <a:rPr lang="en-US" dirty="0" err="1">
                <a:uFill>
                  <a:noFill/>
                </a:uFill>
                <a:latin typeface="Oswald" panose="00000500000000000000" pitchFamily="2" charset="0"/>
              </a:rPr>
              <a:t>bộ</a:t>
            </a:r>
            <a:r>
              <a:rPr lang="en-US" dirty="0">
                <a:uFill>
                  <a:noFill/>
                </a:uFill>
                <a:latin typeface="Oswald" panose="00000500000000000000" pitchFamily="2" charset="0"/>
              </a:rPr>
              <a:t> </a:t>
            </a:r>
            <a:r>
              <a:rPr lang="en-US" dirty="0" err="1">
                <a:uFill>
                  <a:noFill/>
                </a:uFill>
                <a:latin typeface="Oswald" panose="00000500000000000000" pitchFamily="2" charset="0"/>
              </a:rPr>
              <a:t>dữ</a:t>
            </a:r>
            <a:r>
              <a:rPr lang="en-US" dirty="0">
                <a:uFill>
                  <a:noFill/>
                </a:uFill>
                <a:latin typeface="Oswald" panose="00000500000000000000" pitchFamily="2" charset="0"/>
              </a:rPr>
              <a:t> </a:t>
            </a:r>
            <a:r>
              <a:rPr lang="en-US" dirty="0" err="1">
                <a:uFill>
                  <a:noFill/>
                </a:uFill>
                <a:latin typeface="Oswald" panose="00000500000000000000" pitchFamily="2" charset="0"/>
              </a:rPr>
              <a:t>liệu</a:t>
            </a:r>
            <a:r>
              <a:rPr lang="en-US" dirty="0">
                <a:uFill>
                  <a:noFill/>
                </a:uFill>
                <a:latin typeface="Oswald" panose="00000500000000000000" pitchFamily="2" charset="0"/>
              </a:rPr>
              <a:t> </a:t>
            </a:r>
            <a:r>
              <a:rPr lang="en-US" dirty="0" err="1">
                <a:uFill>
                  <a:noFill/>
                </a:uFill>
                <a:latin typeface="Oswald" panose="00000500000000000000" pitchFamily="2" charset="0"/>
              </a:rPr>
              <a:t>trên</a:t>
            </a:r>
            <a:r>
              <a:rPr lang="en-US" dirty="0">
                <a:uFill>
                  <a:noFill/>
                </a:uFill>
                <a:latin typeface="Oswald" panose="00000500000000000000" pitchFamily="2" charset="0"/>
              </a:rPr>
              <a:t> Web Server</a:t>
            </a:r>
          </a:p>
          <a:p>
            <a:pPr marL="457200" lvl="0" indent="-317500" algn="l" rtl="0">
              <a:lnSpc>
                <a:spcPct val="150000"/>
              </a:lnSpc>
              <a:spcBef>
                <a:spcPts val="0"/>
              </a:spcBef>
              <a:spcAft>
                <a:spcPts val="0"/>
              </a:spcAft>
              <a:buClr>
                <a:schemeClr val="dk1"/>
              </a:buClr>
              <a:buSzPts val="1400"/>
              <a:buFont typeface="DM Sans"/>
              <a:buChar char="●"/>
            </a:pPr>
            <a:r>
              <a:rPr lang="en-US" dirty="0" err="1">
                <a:uFill>
                  <a:noFill/>
                </a:uFill>
                <a:latin typeface="Oswald" panose="00000500000000000000" pitchFamily="2" charset="0"/>
              </a:rPr>
              <a:t>Sử</a:t>
            </a:r>
            <a:r>
              <a:rPr lang="en-US" dirty="0">
                <a:uFill>
                  <a:noFill/>
                </a:uFill>
                <a:latin typeface="Oswald" panose="00000500000000000000" pitchFamily="2" charset="0"/>
              </a:rPr>
              <a:t> </a:t>
            </a:r>
            <a:r>
              <a:rPr lang="en-US" dirty="0" err="1">
                <a:uFill>
                  <a:noFill/>
                </a:uFill>
                <a:latin typeface="Oswald" panose="00000500000000000000" pitchFamily="2" charset="0"/>
              </a:rPr>
              <a:t>dụng</a:t>
            </a:r>
            <a:r>
              <a:rPr lang="en-US" dirty="0">
                <a:uFill>
                  <a:noFill/>
                </a:uFill>
                <a:latin typeface="Oswald" panose="00000500000000000000" pitchFamily="2" charset="0"/>
              </a:rPr>
              <a:t> </a:t>
            </a:r>
            <a:r>
              <a:rPr lang="en-US" dirty="0" err="1">
                <a:uFill>
                  <a:noFill/>
                </a:uFill>
                <a:latin typeface="Oswald" panose="00000500000000000000" pitchFamily="2" charset="0"/>
              </a:rPr>
              <a:t>Tkinder</a:t>
            </a:r>
            <a:r>
              <a:rPr lang="en-US" dirty="0">
                <a:uFill>
                  <a:noFill/>
                </a:uFill>
                <a:latin typeface="Oswald" panose="00000500000000000000" pitchFamily="2" charset="0"/>
              </a:rPr>
              <a:t> </a:t>
            </a:r>
            <a:r>
              <a:rPr lang="en-US" dirty="0" err="1">
                <a:uFill>
                  <a:noFill/>
                </a:uFill>
                <a:latin typeface="Oswald" panose="00000500000000000000" pitchFamily="2" charset="0"/>
              </a:rPr>
              <a:t>và</a:t>
            </a:r>
            <a:r>
              <a:rPr lang="en-US" dirty="0">
                <a:uFill>
                  <a:noFill/>
                </a:uFill>
                <a:latin typeface="Oswald" panose="00000500000000000000" pitchFamily="2" charset="0"/>
              </a:rPr>
              <a:t> </a:t>
            </a:r>
            <a:r>
              <a:rPr lang="en-US" dirty="0" err="1">
                <a:uFill>
                  <a:noFill/>
                </a:uFill>
                <a:latin typeface="Oswald" panose="00000500000000000000" pitchFamily="2" charset="0"/>
              </a:rPr>
              <a:t>các</a:t>
            </a:r>
            <a:r>
              <a:rPr lang="en-US" dirty="0">
                <a:uFill>
                  <a:noFill/>
                </a:uFill>
                <a:latin typeface="Oswald" panose="00000500000000000000" pitchFamily="2" charset="0"/>
              </a:rPr>
              <a:t> </a:t>
            </a:r>
            <a:r>
              <a:rPr lang="en-US" dirty="0" err="1">
                <a:uFill>
                  <a:noFill/>
                </a:uFill>
                <a:latin typeface="Oswald" panose="00000500000000000000" pitchFamily="2" charset="0"/>
              </a:rPr>
              <a:t>thư</a:t>
            </a:r>
            <a:r>
              <a:rPr lang="en-US" dirty="0">
                <a:uFill>
                  <a:noFill/>
                </a:uFill>
                <a:latin typeface="Oswald" panose="00000500000000000000" pitchFamily="2" charset="0"/>
              </a:rPr>
              <a:t> </a:t>
            </a:r>
            <a:r>
              <a:rPr lang="en-US" dirty="0" err="1">
                <a:uFill>
                  <a:noFill/>
                </a:uFill>
                <a:latin typeface="Oswald" panose="00000500000000000000" pitchFamily="2" charset="0"/>
              </a:rPr>
              <a:t>viện</a:t>
            </a:r>
            <a:r>
              <a:rPr lang="en-US" dirty="0">
                <a:uFill>
                  <a:noFill/>
                </a:uFill>
                <a:latin typeface="Oswald" panose="00000500000000000000" pitchFamily="2" charset="0"/>
              </a:rPr>
              <a:t> </a:t>
            </a:r>
            <a:r>
              <a:rPr lang="en-US" dirty="0" err="1">
                <a:uFill>
                  <a:noFill/>
                </a:uFill>
                <a:latin typeface="Oswald" panose="00000500000000000000" pitchFamily="2" charset="0"/>
              </a:rPr>
              <a:t>chuẩn</a:t>
            </a:r>
            <a:r>
              <a:rPr lang="en-US" dirty="0">
                <a:uFill>
                  <a:noFill/>
                </a:uFill>
                <a:latin typeface="Oswald" panose="00000500000000000000" pitchFamily="2" charset="0"/>
              </a:rPr>
              <a:t> </a:t>
            </a:r>
            <a:r>
              <a:rPr lang="en-US" dirty="0" err="1">
                <a:uFill>
                  <a:noFill/>
                </a:uFill>
                <a:latin typeface="Oswald" panose="00000500000000000000" pitchFamily="2" charset="0"/>
              </a:rPr>
              <a:t>của</a:t>
            </a:r>
            <a:r>
              <a:rPr lang="en-US" dirty="0">
                <a:uFill>
                  <a:noFill/>
                </a:uFill>
                <a:latin typeface="Oswald" panose="00000500000000000000" pitchFamily="2" charset="0"/>
              </a:rPr>
              <a:t> Python</a:t>
            </a:r>
          </a:p>
        </p:txBody>
      </p:sp>
      <p:pic>
        <p:nvPicPr>
          <p:cNvPr id="3" name="Picture 2">
            <a:extLst>
              <a:ext uri="{FF2B5EF4-FFF2-40B4-BE49-F238E27FC236}">
                <a16:creationId xmlns:a16="http://schemas.microsoft.com/office/drawing/2014/main" id="{B2B1FB0C-2F2B-0D13-8D6C-C573BA3E7C35}"/>
              </a:ext>
            </a:extLst>
          </p:cNvPr>
          <p:cNvPicPr>
            <a:picLocks noChangeAspect="1"/>
          </p:cNvPicPr>
          <p:nvPr/>
        </p:nvPicPr>
        <p:blipFill>
          <a:blip r:embed="rId3"/>
          <a:stretch>
            <a:fillRect/>
          </a:stretch>
        </p:blipFill>
        <p:spPr>
          <a:xfrm>
            <a:off x="4128380" y="1727884"/>
            <a:ext cx="4744638" cy="2542213"/>
          </a:xfrm>
          <a:prstGeom prst="rect">
            <a:avLst/>
          </a:prstGeom>
        </p:spPr>
      </p:pic>
      <p:sp>
        <p:nvSpPr>
          <p:cNvPr id="2" name="Google Shape;300;p33">
            <a:extLst>
              <a:ext uri="{FF2B5EF4-FFF2-40B4-BE49-F238E27FC236}">
                <a16:creationId xmlns:a16="http://schemas.microsoft.com/office/drawing/2014/main" id="{91CF9858-D676-98F9-94E7-7D67C3EAFA5D}"/>
              </a:ext>
            </a:extLst>
          </p:cNvPr>
          <p:cNvSpPr txBox="1">
            <a:spLocks/>
          </p:cNvSpPr>
          <p:nvPr/>
        </p:nvSpPr>
        <p:spPr>
          <a:xfrm>
            <a:off x="263091" y="282833"/>
            <a:ext cx="5044200"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sz="1800" b="1">
                <a:solidFill>
                  <a:schemeClr val="accent1">
                    <a:lumMod val="75000"/>
                  </a:schemeClr>
                </a:solidFill>
                <a:latin typeface="Oswald" panose="00000500000000000000" pitchFamily="2" charset="0"/>
                <a:cs typeface="Alexandria Light" pitchFamily="2" charset="-78"/>
              </a:rPr>
              <a:t>2.1 CÁC THÀNH PHẦN CỦA HỆ THỐNG PHẦN MỀM</a:t>
            </a:r>
          </a:p>
        </p:txBody>
      </p:sp>
    </p:spTree>
    <p:extLst>
      <p:ext uri="{BB962C8B-B14F-4D97-AF65-F5344CB8AC3E}">
        <p14:creationId xmlns:p14="http://schemas.microsoft.com/office/powerpoint/2010/main" val="3348486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3">
          <a:extLst>
            <a:ext uri="{FF2B5EF4-FFF2-40B4-BE49-F238E27FC236}">
              <a16:creationId xmlns:a16="http://schemas.microsoft.com/office/drawing/2014/main" id="{3B9740C5-69B6-245C-C866-74C3267DF800}"/>
            </a:ext>
          </a:extLst>
        </p:cNvPr>
        <p:cNvGrpSpPr/>
        <p:nvPr/>
      </p:nvGrpSpPr>
      <p:grpSpPr>
        <a:xfrm>
          <a:off x="0" y="0"/>
          <a:ext cx="0" cy="0"/>
          <a:chOff x="0" y="0"/>
          <a:chExt cx="0" cy="0"/>
        </a:xfrm>
      </p:grpSpPr>
      <p:sp>
        <p:nvSpPr>
          <p:cNvPr id="2754" name="Google Shape;2754;p52">
            <a:extLst>
              <a:ext uri="{FF2B5EF4-FFF2-40B4-BE49-F238E27FC236}">
                <a16:creationId xmlns:a16="http://schemas.microsoft.com/office/drawing/2014/main" id="{1962EA94-17A8-93FE-E5A6-6927776E3886}"/>
              </a:ext>
            </a:extLst>
          </p:cNvPr>
          <p:cNvSpPr txBox="1">
            <a:spLocks noGrp="1"/>
          </p:cNvSpPr>
          <p:nvPr>
            <p:ph type="title"/>
          </p:nvPr>
        </p:nvSpPr>
        <p:spPr>
          <a:xfrm>
            <a:off x="6037728" y="526053"/>
            <a:ext cx="3327565" cy="576000"/>
          </a:xfrm>
          <a:prstGeom prst="rect">
            <a:avLst/>
          </a:prstGeom>
        </p:spPr>
        <p:txBody>
          <a:bodyPr spcFirstLastPara="1" wrap="square" lIns="0" tIns="0" rIns="0" bIns="0" anchor="t" anchorCtr="0">
            <a:noAutofit/>
          </a:bodyPr>
          <a:lstStyle/>
          <a:p>
            <a:r>
              <a:rPr lang="en-US" b="1" dirty="0">
                <a:latin typeface="Oswald" panose="00000500000000000000" pitchFamily="2" charset="0"/>
              </a:rPr>
              <a:t>Web Server </a:t>
            </a:r>
          </a:p>
        </p:txBody>
      </p:sp>
      <p:sp>
        <p:nvSpPr>
          <p:cNvPr id="2755" name="Google Shape;2755;p52">
            <a:extLst>
              <a:ext uri="{FF2B5EF4-FFF2-40B4-BE49-F238E27FC236}">
                <a16:creationId xmlns:a16="http://schemas.microsoft.com/office/drawing/2014/main" id="{E67CAF12-B311-3BC9-4E51-B9AC23276368}"/>
              </a:ext>
            </a:extLst>
          </p:cNvPr>
          <p:cNvSpPr txBox="1">
            <a:spLocks noGrp="1"/>
          </p:cNvSpPr>
          <p:nvPr>
            <p:ph type="body" idx="1"/>
          </p:nvPr>
        </p:nvSpPr>
        <p:spPr>
          <a:xfrm>
            <a:off x="5049318" y="1406147"/>
            <a:ext cx="3374681" cy="2809507"/>
          </a:xfrm>
          <a:prstGeom prst="rect">
            <a:avLst/>
          </a:prstGeom>
        </p:spPr>
        <p:txBody>
          <a:bodyPr spcFirstLastPara="1" wrap="square" lIns="91425" tIns="91425" rIns="91425" bIns="91425" anchor="t" anchorCtr="0">
            <a:noAutofit/>
          </a:bodyPr>
          <a:lstStyle/>
          <a:p>
            <a:pPr lvl="0">
              <a:lnSpc>
                <a:spcPct val="150000"/>
              </a:lnSpc>
              <a:buClr>
                <a:schemeClr val="dk1"/>
              </a:buClr>
            </a:pPr>
            <a:r>
              <a:rPr lang="en-US" dirty="0" err="1">
                <a:latin typeface="Oswald" panose="00000500000000000000" pitchFamily="2" charset="0"/>
              </a:rPr>
              <a:t>Máy</a:t>
            </a:r>
            <a:r>
              <a:rPr lang="en-US" dirty="0">
                <a:latin typeface="Oswald" panose="00000500000000000000" pitchFamily="2" charset="0"/>
              </a:rPr>
              <a:t> </a:t>
            </a:r>
            <a:r>
              <a:rPr lang="en-US" dirty="0" err="1">
                <a:latin typeface="Oswald" panose="00000500000000000000" pitchFamily="2" charset="0"/>
              </a:rPr>
              <a:t>chủ</a:t>
            </a:r>
            <a:r>
              <a:rPr lang="en-US" dirty="0">
                <a:latin typeface="Oswald" panose="00000500000000000000" pitchFamily="2" charset="0"/>
              </a:rPr>
              <a:t> backend </a:t>
            </a:r>
            <a:r>
              <a:rPr lang="en-US" dirty="0" err="1">
                <a:latin typeface="Oswald" panose="00000500000000000000" pitchFamily="2" charset="0"/>
              </a:rPr>
              <a:t>trên</a:t>
            </a:r>
            <a:r>
              <a:rPr lang="en-US" dirty="0">
                <a:latin typeface="Oswald" panose="00000500000000000000" pitchFamily="2" charset="0"/>
              </a:rPr>
              <a:t> </a:t>
            </a:r>
            <a:r>
              <a:rPr lang="en-US" dirty="0" err="1">
                <a:latin typeface="Oswald" panose="00000500000000000000" pitchFamily="2" charset="0"/>
              </a:rPr>
              <a:t>nền</a:t>
            </a:r>
            <a:r>
              <a:rPr lang="en-US" dirty="0">
                <a:latin typeface="Oswald" panose="00000500000000000000" pitchFamily="2" charset="0"/>
              </a:rPr>
              <a:t> </a:t>
            </a:r>
            <a:r>
              <a:rPr lang="en-US" dirty="0" err="1">
                <a:latin typeface="Oswald" panose="00000500000000000000" pitchFamily="2" charset="0"/>
              </a:rPr>
              <a:t>tảng</a:t>
            </a:r>
            <a:r>
              <a:rPr lang="en-US" dirty="0">
                <a:latin typeface="Oswald" panose="00000500000000000000" pitchFamily="2" charset="0"/>
              </a:rPr>
              <a:t> </a:t>
            </a:r>
            <a:r>
              <a:rPr lang="en-US" dirty="0" err="1">
                <a:latin typeface="Oswald" panose="00000500000000000000" pitchFamily="2" charset="0"/>
              </a:rPr>
              <a:t>đám</a:t>
            </a:r>
            <a:r>
              <a:rPr lang="en-US" dirty="0">
                <a:latin typeface="Oswald" panose="00000500000000000000" pitchFamily="2" charset="0"/>
              </a:rPr>
              <a:t> </a:t>
            </a:r>
            <a:r>
              <a:rPr lang="en-US" dirty="0" err="1">
                <a:latin typeface="Oswald" panose="00000500000000000000" pitchFamily="2" charset="0"/>
              </a:rPr>
              <a:t>mây</a:t>
            </a:r>
            <a:r>
              <a:rPr lang="en-US" dirty="0">
                <a:uFill>
                  <a:noFill/>
                </a:uFill>
                <a:latin typeface="Oswald" panose="00000500000000000000" pitchFamily="2" charset="0"/>
              </a:rPr>
              <a:t>.</a:t>
            </a:r>
          </a:p>
          <a:p>
            <a:pPr lvl="0">
              <a:lnSpc>
                <a:spcPct val="150000"/>
              </a:lnSpc>
              <a:buClr>
                <a:schemeClr val="dk1"/>
              </a:buClr>
            </a:pPr>
            <a:r>
              <a:rPr lang="en-US" dirty="0">
                <a:latin typeface="Oswald" panose="00000500000000000000" pitchFamily="2" charset="0"/>
              </a:rPr>
              <a:t>Lưu </a:t>
            </a:r>
            <a:r>
              <a:rPr lang="en-US" dirty="0" err="1">
                <a:latin typeface="Oswald" panose="00000500000000000000" pitchFamily="2" charset="0"/>
              </a:rPr>
              <a:t>trữ</a:t>
            </a:r>
            <a:r>
              <a:rPr lang="en-US" dirty="0">
                <a:latin typeface="Oswald" panose="00000500000000000000" pitchFamily="2" charset="0"/>
              </a:rPr>
              <a:t> </a:t>
            </a:r>
            <a:r>
              <a:rPr lang="en-US" dirty="0" err="1">
                <a:latin typeface="Oswald" panose="00000500000000000000" pitchFamily="2" charset="0"/>
              </a:rPr>
              <a:t>các</a:t>
            </a:r>
            <a:r>
              <a:rPr lang="en-US" dirty="0">
                <a:latin typeface="Oswald" panose="00000500000000000000" pitchFamily="2" charset="0"/>
              </a:rPr>
              <a:t> </a:t>
            </a:r>
            <a:r>
              <a:rPr lang="en-US" dirty="0" err="1">
                <a:latin typeface="Oswald" panose="00000500000000000000" pitchFamily="2" charset="0"/>
              </a:rPr>
              <a:t>dữ</a:t>
            </a:r>
            <a:r>
              <a:rPr lang="en-US" dirty="0">
                <a:latin typeface="Oswald" panose="00000500000000000000" pitchFamily="2" charset="0"/>
              </a:rPr>
              <a:t> </a:t>
            </a:r>
            <a:r>
              <a:rPr lang="en-US" dirty="0" err="1">
                <a:latin typeface="Oswald" panose="00000500000000000000" pitchFamily="2" charset="0"/>
              </a:rPr>
              <a:t>liệu</a:t>
            </a:r>
            <a:r>
              <a:rPr lang="en-US" dirty="0">
                <a:latin typeface="Oswald" panose="00000500000000000000" pitchFamily="2" charset="0"/>
              </a:rPr>
              <a:t> </a:t>
            </a:r>
            <a:r>
              <a:rPr lang="en-US" dirty="0" err="1">
                <a:latin typeface="Oswald" panose="00000500000000000000" pitchFamily="2" charset="0"/>
              </a:rPr>
              <a:t>quan</a:t>
            </a:r>
            <a:r>
              <a:rPr lang="en-US" dirty="0">
                <a:latin typeface="Oswald" panose="00000500000000000000" pitchFamily="2" charset="0"/>
              </a:rPr>
              <a:t> </a:t>
            </a:r>
            <a:r>
              <a:rPr lang="en-US" dirty="0" err="1">
                <a:latin typeface="Oswald" panose="00000500000000000000" pitchFamily="2" charset="0"/>
              </a:rPr>
              <a:t>trọng</a:t>
            </a:r>
            <a:r>
              <a:rPr lang="en-US" dirty="0">
                <a:latin typeface="Oswald" panose="00000500000000000000" pitchFamily="2" charset="0"/>
              </a:rPr>
              <a:t> </a:t>
            </a:r>
            <a:r>
              <a:rPr lang="en-US" dirty="0" err="1">
                <a:latin typeface="Oswald" panose="00000500000000000000" pitchFamily="2" charset="0"/>
              </a:rPr>
              <a:t>và</a:t>
            </a:r>
            <a:r>
              <a:rPr lang="en-US" dirty="0">
                <a:latin typeface="Oswald" panose="00000500000000000000" pitchFamily="2" charset="0"/>
              </a:rPr>
              <a:t> </a:t>
            </a:r>
            <a:r>
              <a:rPr lang="en-US" dirty="0" err="1">
                <a:latin typeface="Oswald" panose="00000500000000000000" pitchFamily="2" charset="0"/>
              </a:rPr>
              <a:t>cung</a:t>
            </a:r>
            <a:r>
              <a:rPr lang="en-US" dirty="0">
                <a:latin typeface="Oswald" panose="00000500000000000000" pitchFamily="2" charset="0"/>
              </a:rPr>
              <a:t> </a:t>
            </a:r>
            <a:r>
              <a:rPr lang="en-US" dirty="0" err="1">
                <a:latin typeface="Oswald" panose="00000500000000000000" pitchFamily="2" charset="0"/>
              </a:rPr>
              <a:t>cấp</a:t>
            </a:r>
            <a:r>
              <a:rPr lang="en-US" dirty="0">
                <a:latin typeface="Oswald" panose="00000500000000000000" pitchFamily="2" charset="0"/>
              </a:rPr>
              <a:t> API </a:t>
            </a:r>
            <a:r>
              <a:rPr lang="en-US" dirty="0" err="1">
                <a:latin typeface="Oswald" panose="00000500000000000000" pitchFamily="2" charset="0"/>
              </a:rPr>
              <a:t>cho</a:t>
            </a:r>
            <a:r>
              <a:rPr lang="en-US" dirty="0">
                <a:latin typeface="Oswald" panose="00000500000000000000" pitchFamily="2" charset="0"/>
              </a:rPr>
              <a:t> </a:t>
            </a:r>
            <a:r>
              <a:rPr lang="en-US" dirty="0" err="1">
                <a:latin typeface="Oswald" panose="00000500000000000000" pitchFamily="2" charset="0"/>
              </a:rPr>
              <a:t>các</a:t>
            </a:r>
            <a:r>
              <a:rPr lang="en-US" dirty="0">
                <a:latin typeface="Oswald" panose="00000500000000000000" pitchFamily="2" charset="0"/>
              </a:rPr>
              <a:t> </a:t>
            </a:r>
            <a:r>
              <a:rPr lang="en-US" dirty="0" err="1">
                <a:latin typeface="Oswald" panose="00000500000000000000" pitchFamily="2" charset="0"/>
              </a:rPr>
              <a:t>ứng</a:t>
            </a:r>
            <a:r>
              <a:rPr lang="en-US" dirty="0">
                <a:latin typeface="Oswald" panose="00000500000000000000" pitchFamily="2" charset="0"/>
              </a:rPr>
              <a:t> </a:t>
            </a:r>
            <a:r>
              <a:rPr lang="en-US" dirty="0" err="1">
                <a:latin typeface="Oswald" panose="00000500000000000000" pitchFamily="2" charset="0"/>
              </a:rPr>
              <a:t>dụng</a:t>
            </a:r>
            <a:r>
              <a:rPr lang="en-US" dirty="0">
                <a:latin typeface="Oswald" panose="00000500000000000000" pitchFamily="2" charset="0"/>
              </a:rPr>
              <a:t> </a:t>
            </a:r>
            <a:r>
              <a:rPr lang="en-US" dirty="0" err="1">
                <a:latin typeface="Oswald" panose="00000500000000000000" pitchFamily="2" charset="0"/>
              </a:rPr>
              <a:t>khác</a:t>
            </a:r>
            <a:r>
              <a:rPr lang="en-US" dirty="0">
                <a:latin typeface="Oswald" panose="00000500000000000000" pitchFamily="2" charset="0"/>
              </a:rPr>
              <a:t>.</a:t>
            </a:r>
          </a:p>
          <a:p>
            <a:pPr lvl="0">
              <a:lnSpc>
                <a:spcPct val="150000"/>
              </a:lnSpc>
              <a:buClr>
                <a:schemeClr val="dk1"/>
              </a:buClr>
            </a:pPr>
            <a:r>
              <a:rPr lang="en-US" dirty="0" err="1">
                <a:latin typeface="Oswald" panose="00000500000000000000" pitchFamily="2" charset="0"/>
              </a:rPr>
              <a:t>Xử</a:t>
            </a:r>
            <a:r>
              <a:rPr lang="en-US" dirty="0">
                <a:latin typeface="Oswald" panose="00000500000000000000" pitchFamily="2" charset="0"/>
              </a:rPr>
              <a:t> </a:t>
            </a:r>
            <a:r>
              <a:rPr lang="en-US" dirty="0" err="1">
                <a:latin typeface="Oswald" panose="00000500000000000000" pitchFamily="2" charset="0"/>
              </a:rPr>
              <a:t>lý</a:t>
            </a:r>
            <a:r>
              <a:rPr lang="en-US" dirty="0">
                <a:latin typeface="Oswald" panose="00000500000000000000" pitchFamily="2" charset="0"/>
              </a:rPr>
              <a:t> </a:t>
            </a:r>
            <a:r>
              <a:rPr lang="en-US" dirty="0" err="1">
                <a:latin typeface="Oswald" panose="00000500000000000000" pitchFamily="2" charset="0"/>
              </a:rPr>
              <a:t>các</a:t>
            </a:r>
            <a:r>
              <a:rPr lang="en-US" dirty="0">
                <a:latin typeface="Oswald" panose="00000500000000000000" pitchFamily="2" charset="0"/>
              </a:rPr>
              <a:t> logic </a:t>
            </a:r>
            <a:r>
              <a:rPr lang="en-US" dirty="0" err="1">
                <a:latin typeface="Oswald" panose="00000500000000000000" pitchFamily="2" charset="0"/>
              </a:rPr>
              <a:t>nghiệp</a:t>
            </a:r>
            <a:r>
              <a:rPr lang="en-US" dirty="0">
                <a:latin typeface="Oswald" panose="00000500000000000000" pitchFamily="2" charset="0"/>
              </a:rPr>
              <a:t> </a:t>
            </a:r>
            <a:r>
              <a:rPr lang="en-US" dirty="0" err="1">
                <a:latin typeface="Oswald" panose="00000500000000000000" pitchFamily="2" charset="0"/>
              </a:rPr>
              <a:t>vụ</a:t>
            </a:r>
            <a:r>
              <a:rPr lang="en-US" dirty="0">
                <a:latin typeface="Oswald" panose="00000500000000000000" pitchFamily="2" charset="0"/>
              </a:rPr>
              <a:t> </a:t>
            </a:r>
            <a:r>
              <a:rPr lang="en-US" dirty="0" err="1">
                <a:latin typeface="Oswald" panose="00000500000000000000" pitchFamily="2" charset="0"/>
              </a:rPr>
              <a:t>chính</a:t>
            </a:r>
            <a:r>
              <a:rPr lang="en-US" dirty="0">
                <a:latin typeface="Oswald" panose="00000500000000000000" pitchFamily="2" charset="0"/>
              </a:rPr>
              <a:t> </a:t>
            </a:r>
            <a:r>
              <a:rPr lang="en-US" dirty="0" err="1">
                <a:latin typeface="Oswald" panose="00000500000000000000" pitchFamily="2" charset="0"/>
              </a:rPr>
              <a:t>và</a:t>
            </a:r>
            <a:r>
              <a:rPr lang="en-US" dirty="0">
                <a:latin typeface="Oswald" panose="00000500000000000000" pitchFamily="2" charset="0"/>
              </a:rPr>
              <a:t> </a:t>
            </a:r>
            <a:r>
              <a:rPr lang="en-US" dirty="0" err="1">
                <a:latin typeface="Oswald" panose="00000500000000000000" pitchFamily="2" charset="0"/>
              </a:rPr>
              <a:t>cung</a:t>
            </a:r>
            <a:r>
              <a:rPr lang="en-US" dirty="0">
                <a:latin typeface="Oswald" panose="00000500000000000000" pitchFamily="2" charset="0"/>
              </a:rPr>
              <a:t> </a:t>
            </a:r>
            <a:r>
              <a:rPr lang="en-US" dirty="0" err="1">
                <a:latin typeface="Oswald" panose="00000500000000000000" pitchFamily="2" charset="0"/>
              </a:rPr>
              <a:t>cấp</a:t>
            </a:r>
            <a:r>
              <a:rPr lang="en-US" dirty="0">
                <a:latin typeface="Oswald" panose="00000500000000000000" pitchFamily="2" charset="0"/>
              </a:rPr>
              <a:t> </a:t>
            </a:r>
            <a:r>
              <a:rPr lang="en-US" dirty="0" err="1">
                <a:latin typeface="Oswald" panose="00000500000000000000" pitchFamily="2" charset="0"/>
              </a:rPr>
              <a:t>giao</a:t>
            </a:r>
            <a:r>
              <a:rPr lang="en-US" dirty="0">
                <a:latin typeface="Oswald" panose="00000500000000000000" pitchFamily="2" charset="0"/>
              </a:rPr>
              <a:t> </a:t>
            </a:r>
            <a:r>
              <a:rPr lang="en-US" dirty="0" err="1">
                <a:latin typeface="Oswald" panose="00000500000000000000" pitchFamily="2" charset="0"/>
              </a:rPr>
              <a:t>diện</a:t>
            </a:r>
            <a:r>
              <a:rPr lang="en-US" dirty="0">
                <a:latin typeface="Oswald" panose="00000500000000000000" pitchFamily="2" charset="0"/>
              </a:rPr>
              <a:t> </a:t>
            </a:r>
            <a:r>
              <a:rPr lang="en-US" dirty="0" err="1">
                <a:latin typeface="Oswald" panose="00000500000000000000" pitchFamily="2" charset="0"/>
              </a:rPr>
              <a:t>cho</a:t>
            </a:r>
            <a:r>
              <a:rPr lang="en-US" dirty="0">
                <a:latin typeface="Oswald" panose="00000500000000000000" pitchFamily="2" charset="0"/>
              </a:rPr>
              <a:t> Admin </a:t>
            </a:r>
            <a:r>
              <a:rPr lang="en-US" dirty="0" err="1">
                <a:latin typeface="Oswald" panose="00000500000000000000" pitchFamily="2" charset="0"/>
              </a:rPr>
              <a:t>quản</a:t>
            </a:r>
            <a:r>
              <a:rPr lang="en-US" dirty="0">
                <a:latin typeface="Oswald" panose="00000500000000000000" pitchFamily="2" charset="0"/>
              </a:rPr>
              <a:t> </a:t>
            </a:r>
            <a:r>
              <a:rPr lang="en-US" dirty="0" err="1">
                <a:latin typeface="Oswald" panose="00000500000000000000" pitchFamily="2" charset="0"/>
              </a:rPr>
              <a:t>lý</a:t>
            </a:r>
            <a:r>
              <a:rPr lang="en-US" dirty="0">
                <a:latin typeface="Oswald" panose="00000500000000000000" pitchFamily="2" charset="0"/>
              </a:rPr>
              <a:t>.</a:t>
            </a:r>
          </a:p>
          <a:p>
            <a:pPr lvl="0">
              <a:lnSpc>
                <a:spcPct val="150000"/>
              </a:lnSpc>
              <a:buClr>
                <a:schemeClr val="dk1"/>
              </a:buClr>
            </a:pPr>
            <a:r>
              <a:rPr lang="en-US" dirty="0" err="1">
                <a:uFill>
                  <a:noFill/>
                </a:uFill>
                <a:latin typeface="Oswald" panose="00000500000000000000" pitchFamily="2" charset="0"/>
              </a:rPr>
              <a:t>Phát</a:t>
            </a:r>
            <a:r>
              <a:rPr lang="en-US" dirty="0">
                <a:uFill>
                  <a:noFill/>
                </a:uFill>
                <a:latin typeface="Oswald" panose="00000500000000000000" pitchFamily="2" charset="0"/>
              </a:rPr>
              <a:t> </a:t>
            </a:r>
            <a:r>
              <a:rPr lang="en-US" dirty="0" err="1">
                <a:uFill>
                  <a:noFill/>
                </a:uFill>
                <a:latin typeface="Oswald" panose="00000500000000000000" pitchFamily="2" charset="0"/>
              </a:rPr>
              <a:t>triển</a:t>
            </a:r>
            <a:r>
              <a:rPr lang="en-US" dirty="0">
                <a:uFill>
                  <a:noFill/>
                </a:uFill>
                <a:latin typeface="Oswald" panose="00000500000000000000" pitchFamily="2" charset="0"/>
              </a:rPr>
              <a:t> </a:t>
            </a:r>
            <a:r>
              <a:rPr lang="en-US" dirty="0" err="1">
                <a:uFill>
                  <a:noFill/>
                </a:uFill>
                <a:latin typeface="Oswald" panose="00000500000000000000" pitchFamily="2" charset="0"/>
              </a:rPr>
              <a:t>bằng</a:t>
            </a:r>
            <a:r>
              <a:rPr lang="en-US" dirty="0">
                <a:uFill>
                  <a:noFill/>
                </a:uFill>
                <a:latin typeface="Oswald" panose="00000500000000000000" pitchFamily="2" charset="0"/>
              </a:rPr>
              <a:t> </a:t>
            </a:r>
            <a:r>
              <a:rPr lang="en-US" dirty="0" err="1">
                <a:uFill>
                  <a:noFill/>
                </a:uFill>
                <a:latin typeface="Oswald" panose="00000500000000000000" pitchFamily="2" charset="0"/>
              </a:rPr>
              <a:t>công</a:t>
            </a:r>
            <a:r>
              <a:rPr lang="en-US" dirty="0">
                <a:uFill>
                  <a:noFill/>
                </a:uFill>
                <a:latin typeface="Oswald" panose="00000500000000000000" pitchFamily="2" charset="0"/>
              </a:rPr>
              <a:t> </a:t>
            </a:r>
            <a:r>
              <a:rPr lang="en-US" dirty="0" err="1">
                <a:uFill>
                  <a:noFill/>
                </a:uFill>
                <a:latin typeface="Oswald" panose="00000500000000000000" pitchFamily="2" charset="0"/>
              </a:rPr>
              <a:t>nghệ</a:t>
            </a:r>
            <a:r>
              <a:rPr lang="en-US" dirty="0">
                <a:uFill>
                  <a:noFill/>
                </a:uFill>
                <a:latin typeface="Oswald" panose="00000500000000000000" pitchFamily="2" charset="0"/>
              </a:rPr>
              <a:t> </a:t>
            </a:r>
            <a:r>
              <a:rPr lang="en-US" dirty="0" err="1">
                <a:uFill>
                  <a:noFill/>
                </a:uFill>
                <a:latin typeface="Oswald" panose="00000500000000000000" pitchFamily="2" charset="0"/>
              </a:rPr>
              <a:t>ReactJs</a:t>
            </a:r>
            <a:r>
              <a:rPr lang="en-US" dirty="0">
                <a:uFill>
                  <a:noFill/>
                </a:uFill>
                <a:latin typeface="Oswald" panose="00000500000000000000" pitchFamily="2" charset="0"/>
              </a:rPr>
              <a:t> </a:t>
            </a:r>
            <a:r>
              <a:rPr lang="en-US" dirty="0" err="1">
                <a:uFill>
                  <a:noFill/>
                </a:uFill>
                <a:latin typeface="Oswald" panose="00000500000000000000" pitchFamily="2" charset="0"/>
              </a:rPr>
              <a:t>và</a:t>
            </a:r>
            <a:r>
              <a:rPr lang="en-US" dirty="0">
                <a:uFill>
                  <a:noFill/>
                </a:uFill>
                <a:latin typeface="Oswald" panose="00000500000000000000" pitchFamily="2" charset="0"/>
              </a:rPr>
              <a:t> NodeJS</a:t>
            </a:r>
          </a:p>
        </p:txBody>
      </p:sp>
      <p:pic>
        <p:nvPicPr>
          <p:cNvPr id="2" name="Picture 1">
            <a:extLst>
              <a:ext uri="{FF2B5EF4-FFF2-40B4-BE49-F238E27FC236}">
                <a16:creationId xmlns:a16="http://schemas.microsoft.com/office/drawing/2014/main" id="{1A0AE3F4-C5BF-F000-5BFC-326BC34FEF13}"/>
              </a:ext>
            </a:extLst>
          </p:cNvPr>
          <p:cNvPicPr>
            <a:picLocks noChangeAspect="1"/>
          </p:cNvPicPr>
          <p:nvPr/>
        </p:nvPicPr>
        <p:blipFill>
          <a:blip r:embed="rId3"/>
          <a:stretch>
            <a:fillRect/>
          </a:stretch>
        </p:blipFill>
        <p:spPr>
          <a:xfrm>
            <a:off x="809345" y="1544730"/>
            <a:ext cx="3343275" cy="2228850"/>
          </a:xfrm>
          <a:prstGeom prst="rect">
            <a:avLst/>
          </a:prstGeom>
        </p:spPr>
      </p:pic>
      <p:sp>
        <p:nvSpPr>
          <p:cNvPr id="3" name="Google Shape;300;p33">
            <a:extLst>
              <a:ext uri="{FF2B5EF4-FFF2-40B4-BE49-F238E27FC236}">
                <a16:creationId xmlns:a16="http://schemas.microsoft.com/office/drawing/2014/main" id="{8F360B66-CBF9-B2F9-B7E1-0AF1EC5F63A1}"/>
              </a:ext>
            </a:extLst>
          </p:cNvPr>
          <p:cNvSpPr txBox="1">
            <a:spLocks/>
          </p:cNvSpPr>
          <p:nvPr/>
        </p:nvSpPr>
        <p:spPr>
          <a:xfrm>
            <a:off x="263091" y="282833"/>
            <a:ext cx="5044200"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sz="1800" b="1">
                <a:solidFill>
                  <a:schemeClr val="accent1">
                    <a:lumMod val="75000"/>
                  </a:schemeClr>
                </a:solidFill>
                <a:latin typeface="Oswald" panose="00000500000000000000" pitchFamily="2" charset="0"/>
                <a:cs typeface="Alexandria Light" pitchFamily="2" charset="-78"/>
              </a:rPr>
              <a:t>2.1 CÁC THÀNH PHẦN CỦA HỆ THỐNG PHẦN MỀM</a:t>
            </a:r>
          </a:p>
        </p:txBody>
      </p:sp>
    </p:spTree>
    <p:extLst>
      <p:ext uri="{BB962C8B-B14F-4D97-AF65-F5344CB8AC3E}">
        <p14:creationId xmlns:p14="http://schemas.microsoft.com/office/powerpoint/2010/main" val="2859208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53">
          <a:extLst>
            <a:ext uri="{FF2B5EF4-FFF2-40B4-BE49-F238E27FC236}">
              <a16:creationId xmlns:a16="http://schemas.microsoft.com/office/drawing/2014/main" id="{B363B7C8-FE9A-B177-00FB-70C58F6A5487}"/>
            </a:ext>
          </a:extLst>
        </p:cNvPr>
        <p:cNvGrpSpPr/>
        <p:nvPr/>
      </p:nvGrpSpPr>
      <p:grpSpPr>
        <a:xfrm>
          <a:off x="0" y="0"/>
          <a:ext cx="0" cy="0"/>
          <a:chOff x="0" y="0"/>
          <a:chExt cx="0" cy="0"/>
        </a:xfrm>
      </p:grpSpPr>
      <p:sp>
        <p:nvSpPr>
          <p:cNvPr id="2754" name="Google Shape;2754;p52">
            <a:extLst>
              <a:ext uri="{FF2B5EF4-FFF2-40B4-BE49-F238E27FC236}">
                <a16:creationId xmlns:a16="http://schemas.microsoft.com/office/drawing/2014/main" id="{F5DAD6D9-FD92-50A7-F4A1-7B7A66EC975F}"/>
              </a:ext>
            </a:extLst>
          </p:cNvPr>
          <p:cNvSpPr txBox="1">
            <a:spLocks noGrp="1"/>
          </p:cNvSpPr>
          <p:nvPr>
            <p:ph type="title"/>
          </p:nvPr>
        </p:nvSpPr>
        <p:spPr>
          <a:xfrm>
            <a:off x="707084" y="963002"/>
            <a:ext cx="7704000" cy="576000"/>
          </a:xfrm>
          <a:prstGeom prst="rect">
            <a:avLst/>
          </a:prstGeom>
        </p:spPr>
        <p:txBody>
          <a:bodyPr spcFirstLastPara="1" wrap="square" lIns="0" tIns="0" rIns="0" bIns="0" anchor="t" anchorCtr="0">
            <a:noAutofit/>
          </a:bodyPr>
          <a:lstStyle/>
          <a:p>
            <a:pPr lvl="0"/>
            <a:r>
              <a:rPr lang="en-US" b="1" dirty="0"/>
              <a:t>Web Application</a:t>
            </a:r>
            <a:endParaRPr dirty="0"/>
          </a:p>
        </p:txBody>
      </p:sp>
      <p:sp>
        <p:nvSpPr>
          <p:cNvPr id="2755" name="Google Shape;2755;p52">
            <a:extLst>
              <a:ext uri="{FF2B5EF4-FFF2-40B4-BE49-F238E27FC236}">
                <a16:creationId xmlns:a16="http://schemas.microsoft.com/office/drawing/2014/main" id="{B0B549DD-67BD-7F73-3387-69D4DE6E6FD4}"/>
              </a:ext>
            </a:extLst>
          </p:cNvPr>
          <p:cNvSpPr txBox="1">
            <a:spLocks noGrp="1"/>
          </p:cNvSpPr>
          <p:nvPr>
            <p:ph type="body" idx="1"/>
          </p:nvPr>
        </p:nvSpPr>
        <p:spPr>
          <a:xfrm>
            <a:off x="579285" y="1722073"/>
            <a:ext cx="3441917" cy="2890189"/>
          </a:xfrm>
          <a:prstGeom prst="rect">
            <a:avLst/>
          </a:prstGeom>
        </p:spPr>
        <p:txBody>
          <a:bodyPr spcFirstLastPara="1" wrap="square" lIns="91425" tIns="91425" rIns="91425" bIns="91425" anchor="t" anchorCtr="0">
            <a:noAutofit/>
          </a:bodyPr>
          <a:lstStyle/>
          <a:p>
            <a:pPr lvl="0">
              <a:lnSpc>
                <a:spcPct val="150000"/>
              </a:lnSpc>
              <a:buClr>
                <a:schemeClr val="dk1"/>
              </a:buClr>
            </a:pPr>
            <a:r>
              <a:rPr lang="en-US" dirty="0">
                <a:latin typeface="Oswald" panose="00000500000000000000" pitchFamily="2" charset="0"/>
              </a:rPr>
              <a:t>Trang web </a:t>
            </a:r>
            <a:r>
              <a:rPr lang="en-US" dirty="0" err="1">
                <a:latin typeface="Oswald" panose="00000500000000000000" pitchFamily="2" charset="0"/>
              </a:rPr>
              <a:t>cung</a:t>
            </a:r>
            <a:r>
              <a:rPr lang="en-US" dirty="0">
                <a:latin typeface="Oswald" panose="00000500000000000000" pitchFamily="2" charset="0"/>
              </a:rPr>
              <a:t> </a:t>
            </a:r>
            <a:r>
              <a:rPr lang="en-US" dirty="0" err="1">
                <a:latin typeface="Oswald" panose="00000500000000000000" pitchFamily="2" charset="0"/>
              </a:rPr>
              <a:t>cấp</a:t>
            </a:r>
            <a:r>
              <a:rPr lang="en-US" dirty="0">
                <a:latin typeface="Oswald" panose="00000500000000000000" pitchFamily="2" charset="0"/>
              </a:rPr>
              <a:t> </a:t>
            </a:r>
            <a:r>
              <a:rPr lang="en-US" dirty="0" err="1">
                <a:latin typeface="Oswald" panose="00000500000000000000" pitchFamily="2" charset="0"/>
              </a:rPr>
              <a:t>giao</a:t>
            </a:r>
            <a:r>
              <a:rPr lang="en-US" dirty="0">
                <a:latin typeface="Oswald" panose="00000500000000000000" pitchFamily="2" charset="0"/>
              </a:rPr>
              <a:t> </a:t>
            </a:r>
            <a:r>
              <a:rPr lang="en-US" dirty="0" err="1">
                <a:latin typeface="Oswald" panose="00000500000000000000" pitchFamily="2" charset="0"/>
              </a:rPr>
              <a:t>diện</a:t>
            </a:r>
            <a:r>
              <a:rPr lang="en-US" dirty="0">
                <a:latin typeface="Oswald" panose="00000500000000000000" pitchFamily="2" charset="0"/>
              </a:rPr>
              <a:t> </a:t>
            </a:r>
            <a:r>
              <a:rPr lang="en-US" b="1" dirty="0" err="1">
                <a:latin typeface="Oswald" panose="00000500000000000000" pitchFamily="2" charset="0"/>
              </a:rPr>
              <a:t>quản</a:t>
            </a:r>
            <a:r>
              <a:rPr lang="en-US" b="1" dirty="0">
                <a:latin typeface="Oswald" panose="00000500000000000000" pitchFamily="2" charset="0"/>
              </a:rPr>
              <a:t> </a:t>
            </a:r>
            <a:r>
              <a:rPr lang="en-US" b="1" dirty="0" err="1">
                <a:latin typeface="Oswald" panose="00000500000000000000" pitchFamily="2" charset="0"/>
              </a:rPr>
              <a:t>lý</a:t>
            </a:r>
            <a:r>
              <a:rPr lang="en-US" b="1" dirty="0">
                <a:latin typeface="Oswald" panose="00000500000000000000" pitchFamily="2" charset="0"/>
              </a:rPr>
              <a:t> </a:t>
            </a:r>
            <a:r>
              <a:rPr lang="en-US" dirty="0" err="1">
                <a:latin typeface="Oswald" panose="00000500000000000000" pitchFamily="2" charset="0"/>
              </a:rPr>
              <a:t>cho</a:t>
            </a:r>
            <a:r>
              <a:rPr lang="en-US" dirty="0">
                <a:latin typeface="Oswald" panose="00000500000000000000" pitchFamily="2" charset="0"/>
              </a:rPr>
              <a:t> </a:t>
            </a:r>
            <a:r>
              <a:rPr lang="en-US" dirty="0" err="1">
                <a:latin typeface="Oswald" panose="00000500000000000000" pitchFamily="2" charset="0"/>
              </a:rPr>
              <a:t>chủ</a:t>
            </a:r>
            <a:r>
              <a:rPr lang="en-US" dirty="0">
                <a:latin typeface="Oswald" panose="00000500000000000000" pitchFamily="2" charset="0"/>
              </a:rPr>
              <a:t> </a:t>
            </a:r>
            <a:r>
              <a:rPr lang="en-US" dirty="0" err="1">
                <a:latin typeface="Oswald" panose="00000500000000000000" pitchFamily="2" charset="0"/>
              </a:rPr>
              <a:t>bãi</a:t>
            </a:r>
            <a:r>
              <a:rPr lang="en-US" dirty="0">
                <a:latin typeface="Oswald" panose="00000500000000000000" pitchFamily="2" charset="0"/>
              </a:rPr>
              <a:t> </a:t>
            </a:r>
            <a:r>
              <a:rPr lang="en-US" dirty="0" err="1">
                <a:latin typeface="Oswald" panose="00000500000000000000" pitchFamily="2" charset="0"/>
              </a:rPr>
              <a:t>đỗ</a:t>
            </a:r>
            <a:r>
              <a:rPr lang="en-US" dirty="0">
                <a:latin typeface="Oswald" panose="00000500000000000000" pitchFamily="2" charset="0"/>
              </a:rPr>
              <a:t> </a:t>
            </a:r>
            <a:r>
              <a:rPr lang="en-US" dirty="0" err="1">
                <a:latin typeface="Oswald" panose="00000500000000000000" pitchFamily="2" charset="0"/>
              </a:rPr>
              <a:t>xe</a:t>
            </a:r>
            <a:r>
              <a:rPr lang="en-US" dirty="0">
                <a:latin typeface="Oswald" panose="00000500000000000000" pitchFamily="2" charset="0"/>
              </a:rPr>
              <a:t> / </a:t>
            </a:r>
            <a:r>
              <a:rPr lang="en-US" dirty="0" err="1">
                <a:latin typeface="Oswald" panose="00000500000000000000" pitchFamily="2" charset="0"/>
              </a:rPr>
              <a:t>nhân</a:t>
            </a:r>
            <a:r>
              <a:rPr lang="en-US" dirty="0">
                <a:latin typeface="Oswald" panose="00000500000000000000" pitchFamily="2" charset="0"/>
              </a:rPr>
              <a:t> </a:t>
            </a:r>
            <a:r>
              <a:rPr lang="en-US" dirty="0" err="1">
                <a:latin typeface="Oswald" panose="00000500000000000000" pitchFamily="2" charset="0"/>
              </a:rPr>
              <a:t>viên</a:t>
            </a:r>
            <a:r>
              <a:rPr lang="en-US" dirty="0">
                <a:latin typeface="Oswald" panose="00000500000000000000" pitchFamily="2" charset="0"/>
              </a:rPr>
              <a:t> </a:t>
            </a:r>
            <a:r>
              <a:rPr lang="en-US" dirty="0" err="1">
                <a:latin typeface="Oswald" panose="00000500000000000000" pitchFamily="2" charset="0"/>
              </a:rPr>
              <a:t>quản</a:t>
            </a:r>
            <a:r>
              <a:rPr lang="en-US" dirty="0">
                <a:latin typeface="Oswald" panose="00000500000000000000" pitchFamily="2" charset="0"/>
              </a:rPr>
              <a:t> </a:t>
            </a:r>
            <a:r>
              <a:rPr lang="en-US" dirty="0" err="1">
                <a:latin typeface="Oswald" panose="00000500000000000000" pitchFamily="2" charset="0"/>
              </a:rPr>
              <a:t>lý</a:t>
            </a:r>
            <a:r>
              <a:rPr lang="en-US" dirty="0">
                <a:uFill>
                  <a:noFill/>
                </a:uFill>
                <a:latin typeface="Oswald" panose="00000500000000000000" pitchFamily="2" charset="0"/>
              </a:rPr>
              <a:t>.</a:t>
            </a:r>
          </a:p>
          <a:p>
            <a:pPr lvl="0">
              <a:lnSpc>
                <a:spcPct val="150000"/>
              </a:lnSpc>
              <a:buClr>
                <a:schemeClr val="dk1"/>
              </a:buClr>
            </a:pPr>
            <a:r>
              <a:rPr lang="en-US" dirty="0" err="1">
                <a:latin typeface="Oswald" panose="00000500000000000000" pitchFamily="2" charset="0"/>
              </a:rPr>
              <a:t>Giới</a:t>
            </a:r>
            <a:r>
              <a:rPr lang="en-US" dirty="0">
                <a:latin typeface="Oswald" panose="00000500000000000000" pitchFamily="2" charset="0"/>
              </a:rPr>
              <a:t> </a:t>
            </a:r>
            <a:r>
              <a:rPr lang="en-US" dirty="0" err="1">
                <a:latin typeface="Oswald" panose="00000500000000000000" pitchFamily="2" charset="0"/>
              </a:rPr>
              <a:t>thiệu</a:t>
            </a:r>
            <a:r>
              <a:rPr lang="en-US" dirty="0">
                <a:latin typeface="Oswald" panose="00000500000000000000" pitchFamily="2" charset="0"/>
              </a:rPr>
              <a:t> </a:t>
            </a:r>
            <a:r>
              <a:rPr lang="en-US" dirty="0" err="1">
                <a:latin typeface="Oswald" panose="00000500000000000000" pitchFamily="2" charset="0"/>
              </a:rPr>
              <a:t>hệ</a:t>
            </a:r>
            <a:r>
              <a:rPr lang="en-US" dirty="0">
                <a:latin typeface="Oswald" panose="00000500000000000000" pitchFamily="2" charset="0"/>
              </a:rPr>
              <a:t> </a:t>
            </a:r>
            <a:r>
              <a:rPr lang="en-US" dirty="0" err="1">
                <a:latin typeface="Oswald" panose="00000500000000000000" pitchFamily="2" charset="0"/>
              </a:rPr>
              <a:t>thống</a:t>
            </a:r>
            <a:r>
              <a:rPr lang="en-US" dirty="0">
                <a:latin typeface="Oswald" panose="00000500000000000000" pitchFamily="2" charset="0"/>
              </a:rPr>
              <a:t> </a:t>
            </a:r>
            <a:r>
              <a:rPr lang="en-US" dirty="0" err="1">
                <a:latin typeface="Oswald" panose="00000500000000000000" pitchFamily="2" charset="0"/>
              </a:rPr>
              <a:t>và</a:t>
            </a:r>
            <a:r>
              <a:rPr lang="en-US" dirty="0">
                <a:latin typeface="Oswald" panose="00000500000000000000" pitchFamily="2" charset="0"/>
              </a:rPr>
              <a:t> </a:t>
            </a:r>
            <a:r>
              <a:rPr lang="en-US" dirty="0" err="1">
                <a:latin typeface="Oswald" panose="00000500000000000000" pitchFamily="2" charset="0"/>
              </a:rPr>
              <a:t>các</a:t>
            </a:r>
            <a:r>
              <a:rPr lang="en-US" dirty="0">
                <a:latin typeface="Oswald" panose="00000500000000000000" pitchFamily="2" charset="0"/>
              </a:rPr>
              <a:t> </a:t>
            </a:r>
            <a:r>
              <a:rPr lang="en-US" dirty="0" err="1">
                <a:latin typeface="Oswald" panose="00000500000000000000" pitchFamily="2" charset="0"/>
              </a:rPr>
              <a:t>tính</a:t>
            </a:r>
            <a:r>
              <a:rPr lang="en-US" dirty="0">
                <a:latin typeface="Oswald" panose="00000500000000000000" pitchFamily="2" charset="0"/>
              </a:rPr>
              <a:t> </a:t>
            </a:r>
            <a:r>
              <a:rPr lang="en-US" dirty="0" err="1">
                <a:latin typeface="Oswald" panose="00000500000000000000" pitchFamily="2" charset="0"/>
              </a:rPr>
              <a:t>năng</a:t>
            </a:r>
            <a:r>
              <a:rPr lang="en-US" dirty="0">
                <a:latin typeface="Oswald" panose="00000500000000000000" pitchFamily="2" charset="0"/>
              </a:rPr>
              <a:t> </a:t>
            </a:r>
            <a:r>
              <a:rPr lang="en-US" dirty="0" err="1">
                <a:latin typeface="Oswald" panose="00000500000000000000" pitchFamily="2" charset="0"/>
              </a:rPr>
              <a:t>quản</a:t>
            </a:r>
            <a:r>
              <a:rPr lang="en-US" dirty="0">
                <a:latin typeface="Oswald" panose="00000500000000000000" pitchFamily="2" charset="0"/>
              </a:rPr>
              <a:t> </a:t>
            </a:r>
            <a:r>
              <a:rPr lang="en-US" dirty="0" err="1">
                <a:latin typeface="Oswald" panose="00000500000000000000" pitchFamily="2" charset="0"/>
              </a:rPr>
              <a:t>lý</a:t>
            </a:r>
            <a:endParaRPr lang="en-US" dirty="0">
              <a:latin typeface="Oswald" panose="00000500000000000000" pitchFamily="2" charset="0"/>
            </a:endParaRPr>
          </a:p>
          <a:p>
            <a:pPr marL="457200" lvl="0" indent="-317500" algn="l" rtl="0">
              <a:lnSpc>
                <a:spcPct val="150000"/>
              </a:lnSpc>
              <a:spcBef>
                <a:spcPts val="0"/>
              </a:spcBef>
              <a:spcAft>
                <a:spcPts val="0"/>
              </a:spcAft>
              <a:buClr>
                <a:schemeClr val="dk1"/>
              </a:buClr>
              <a:buSzPts val="1400"/>
              <a:buFont typeface="DM Sans"/>
              <a:buChar char="●"/>
            </a:pPr>
            <a:r>
              <a:rPr lang="en-US" dirty="0">
                <a:uFill>
                  <a:noFill/>
                </a:uFill>
                <a:latin typeface="Oswald" panose="00000500000000000000" pitchFamily="2" charset="0"/>
              </a:rPr>
              <a:t>Công </a:t>
            </a:r>
            <a:r>
              <a:rPr lang="en-US" dirty="0" err="1">
                <a:uFill>
                  <a:noFill/>
                </a:uFill>
                <a:latin typeface="Oswald" panose="00000500000000000000" pitchFamily="2" charset="0"/>
              </a:rPr>
              <a:t>nghệ</a:t>
            </a:r>
            <a:r>
              <a:rPr lang="en-US" dirty="0">
                <a:uFill>
                  <a:noFill/>
                </a:uFill>
                <a:latin typeface="Oswald" panose="00000500000000000000" pitchFamily="2" charset="0"/>
              </a:rPr>
              <a:t> </a:t>
            </a:r>
            <a:r>
              <a:rPr lang="en-US" dirty="0" err="1">
                <a:uFill>
                  <a:noFill/>
                </a:uFill>
                <a:latin typeface="Oswald" panose="00000500000000000000" pitchFamily="2" charset="0"/>
              </a:rPr>
              <a:t>sử</a:t>
            </a:r>
            <a:r>
              <a:rPr lang="en-US" dirty="0">
                <a:uFill>
                  <a:noFill/>
                </a:uFill>
                <a:latin typeface="Oswald" panose="00000500000000000000" pitchFamily="2" charset="0"/>
              </a:rPr>
              <a:t> </a:t>
            </a:r>
            <a:r>
              <a:rPr lang="en-US" dirty="0" err="1">
                <a:uFill>
                  <a:noFill/>
                </a:uFill>
                <a:latin typeface="Oswald" panose="00000500000000000000" pitchFamily="2" charset="0"/>
              </a:rPr>
              <a:t>dụng</a:t>
            </a:r>
            <a:r>
              <a:rPr lang="en-US" dirty="0">
                <a:uFill>
                  <a:noFill/>
                </a:uFill>
                <a:latin typeface="Oswald" panose="00000500000000000000" pitchFamily="2" charset="0"/>
              </a:rPr>
              <a:t> </a:t>
            </a:r>
            <a:r>
              <a:rPr lang="en-US" dirty="0" err="1">
                <a:uFill>
                  <a:noFill/>
                </a:uFill>
                <a:latin typeface="Oswald" panose="00000500000000000000" pitchFamily="2" charset="0"/>
              </a:rPr>
              <a:t>là</a:t>
            </a:r>
            <a:r>
              <a:rPr lang="en-US" dirty="0">
                <a:uFill>
                  <a:noFill/>
                </a:uFill>
                <a:latin typeface="Oswald" panose="00000500000000000000" pitchFamily="2" charset="0"/>
              </a:rPr>
              <a:t> React + Nodejs</a:t>
            </a:r>
          </a:p>
        </p:txBody>
      </p:sp>
      <p:sp>
        <p:nvSpPr>
          <p:cNvPr id="3" name="TextBox 2">
            <a:extLst>
              <a:ext uri="{FF2B5EF4-FFF2-40B4-BE49-F238E27FC236}">
                <a16:creationId xmlns:a16="http://schemas.microsoft.com/office/drawing/2014/main" id="{8CC9CB8A-9F50-7296-100F-900887D44C6E}"/>
              </a:ext>
            </a:extLst>
          </p:cNvPr>
          <p:cNvSpPr txBox="1"/>
          <p:nvPr/>
        </p:nvSpPr>
        <p:spPr>
          <a:xfrm>
            <a:off x="5029731" y="933450"/>
            <a:ext cx="3509152" cy="584775"/>
          </a:xfrm>
          <a:prstGeom prst="rect">
            <a:avLst/>
          </a:prstGeom>
          <a:noFill/>
        </p:spPr>
        <p:txBody>
          <a:bodyPr wrap="square">
            <a:spAutoFit/>
          </a:bodyPr>
          <a:lstStyle/>
          <a:p>
            <a:r>
              <a:rPr lang="en-US" sz="3200" b="1" dirty="0" err="1">
                <a:solidFill>
                  <a:schemeClr val="tx1"/>
                </a:solidFill>
                <a:latin typeface="Oswald" panose="00000500000000000000" pitchFamily="2" charset="0"/>
              </a:rPr>
              <a:t>Moblie</a:t>
            </a:r>
            <a:r>
              <a:rPr lang="en-US" sz="3200" b="1" dirty="0">
                <a:solidFill>
                  <a:schemeClr val="tx1"/>
                </a:solidFill>
                <a:latin typeface="Oswald" panose="00000500000000000000" pitchFamily="2" charset="0"/>
              </a:rPr>
              <a:t> Application</a:t>
            </a:r>
            <a:endParaRPr lang="en-US" sz="3200" dirty="0">
              <a:solidFill>
                <a:schemeClr val="tx1"/>
              </a:solidFill>
              <a:latin typeface="Oswald" panose="00000500000000000000" pitchFamily="2" charset="0"/>
            </a:endParaRPr>
          </a:p>
        </p:txBody>
      </p:sp>
      <p:sp>
        <p:nvSpPr>
          <p:cNvPr id="7" name="Google Shape;2755;p52">
            <a:extLst>
              <a:ext uri="{FF2B5EF4-FFF2-40B4-BE49-F238E27FC236}">
                <a16:creationId xmlns:a16="http://schemas.microsoft.com/office/drawing/2014/main" id="{6BAE408F-E231-0C20-1E67-73E81E704320}"/>
              </a:ext>
            </a:extLst>
          </p:cNvPr>
          <p:cNvSpPr txBox="1">
            <a:spLocks/>
          </p:cNvSpPr>
          <p:nvPr/>
        </p:nvSpPr>
        <p:spPr>
          <a:xfrm>
            <a:off x="4572000" y="1774933"/>
            <a:ext cx="3966883" cy="26132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lt2"/>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lt2"/>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lt2"/>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lt2"/>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lt2"/>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lt2"/>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lt2"/>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lt2"/>
              </a:buClr>
              <a:buSzPts val="1400"/>
              <a:buFont typeface="DM Sans"/>
              <a:buChar char="■"/>
              <a:defRPr sz="1400" b="0" i="0" u="none" strike="noStrike" cap="none">
                <a:solidFill>
                  <a:schemeClr val="dk1"/>
                </a:solidFill>
                <a:latin typeface="DM Sans"/>
                <a:ea typeface="DM Sans"/>
                <a:cs typeface="DM Sans"/>
                <a:sym typeface="DM Sans"/>
              </a:defRPr>
            </a:lvl9pPr>
          </a:lstStyle>
          <a:p>
            <a:pPr>
              <a:lnSpc>
                <a:spcPct val="150000"/>
              </a:lnSpc>
              <a:buClr>
                <a:schemeClr val="dk1"/>
              </a:buClr>
            </a:pPr>
            <a:r>
              <a:rPr lang="en-US" dirty="0" err="1">
                <a:latin typeface="Oswald" panose="00000500000000000000" pitchFamily="2" charset="0"/>
              </a:rPr>
              <a:t>Ứng</a:t>
            </a:r>
            <a:r>
              <a:rPr lang="en-US" dirty="0">
                <a:latin typeface="Oswald" panose="00000500000000000000" pitchFamily="2" charset="0"/>
              </a:rPr>
              <a:t> </a:t>
            </a:r>
            <a:r>
              <a:rPr lang="en-US" dirty="0" err="1">
                <a:latin typeface="Oswald" panose="00000500000000000000" pitchFamily="2" charset="0"/>
              </a:rPr>
              <a:t>dụng</a:t>
            </a:r>
            <a:r>
              <a:rPr lang="en-US" dirty="0">
                <a:latin typeface="Oswald" panose="00000500000000000000" pitchFamily="2" charset="0"/>
              </a:rPr>
              <a:t> </a:t>
            </a:r>
            <a:r>
              <a:rPr lang="en-US" dirty="0" err="1">
                <a:latin typeface="Oswald" panose="00000500000000000000" pitchFamily="2" charset="0"/>
              </a:rPr>
              <a:t>đơn</a:t>
            </a:r>
            <a:r>
              <a:rPr lang="en-US" dirty="0">
                <a:latin typeface="Oswald" panose="00000500000000000000" pitchFamily="2" charset="0"/>
              </a:rPr>
              <a:t> </a:t>
            </a:r>
            <a:r>
              <a:rPr lang="en-US" dirty="0" err="1">
                <a:latin typeface="Oswald" panose="00000500000000000000" pitchFamily="2" charset="0"/>
              </a:rPr>
              <a:t>giản</a:t>
            </a:r>
            <a:r>
              <a:rPr lang="en-US" dirty="0">
                <a:latin typeface="Oswald" panose="00000500000000000000" pitchFamily="2" charset="0"/>
              </a:rPr>
              <a:t> </a:t>
            </a:r>
            <a:r>
              <a:rPr lang="en-US" dirty="0" err="1">
                <a:latin typeface="Oswald" panose="00000500000000000000" pitchFamily="2" charset="0"/>
              </a:rPr>
              <a:t>dành</a:t>
            </a:r>
            <a:r>
              <a:rPr lang="en-US" dirty="0">
                <a:latin typeface="Oswald" panose="00000500000000000000" pitchFamily="2" charset="0"/>
              </a:rPr>
              <a:t> </a:t>
            </a:r>
            <a:r>
              <a:rPr lang="en-US" dirty="0" err="1">
                <a:latin typeface="Oswald" panose="00000500000000000000" pitchFamily="2" charset="0"/>
              </a:rPr>
              <a:t>cho</a:t>
            </a:r>
            <a:r>
              <a:rPr lang="en-US" dirty="0">
                <a:latin typeface="Oswald" panose="00000500000000000000" pitchFamily="2" charset="0"/>
              </a:rPr>
              <a:t> </a:t>
            </a:r>
            <a:r>
              <a:rPr lang="en-US" dirty="0" err="1">
                <a:latin typeface="Oswald" panose="00000500000000000000" pitchFamily="2" charset="0"/>
              </a:rPr>
              <a:t>người</a:t>
            </a:r>
            <a:r>
              <a:rPr lang="en-US" dirty="0">
                <a:latin typeface="Oswald" panose="00000500000000000000" pitchFamily="2" charset="0"/>
              </a:rPr>
              <a:t> </a:t>
            </a:r>
            <a:r>
              <a:rPr lang="en-US" dirty="0" err="1">
                <a:latin typeface="Oswald" panose="00000500000000000000" pitchFamily="2" charset="0"/>
              </a:rPr>
              <a:t>dùng</a:t>
            </a:r>
            <a:r>
              <a:rPr lang="en-US" dirty="0">
                <a:latin typeface="Oswald" panose="00000500000000000000" pitchFamily="2" charset="0"/>
              </a:rPr>
              <a:t> </a:t>
            </a:r>
            <a:r>
              <a:rPr lang="en-US" dirty="0" err="1">
                <a:latin typeface="Oswald" panose="00000500000000000000" pitchFamily="2" charset="0"/>
              </a:rPr>
              <a:t>cuối</a:t>
            </a:r>
            <a:r>
              <a:rPr lang="en-US" dirty="0">
                <a:latin typeface="Oswald" panose="00000500000000000000" pitchFamily="2" charset="0"/>
              </a:rPr>
              <a:t> (</a:t>
            </a:r>
            <a:r>
              <a:rPr lang="en-US" dirty="0" err="1">
                <a:latin typeface="Oswald" panose="00000500000000000000" pitchFamily="2" charset="0"/>
              </a:rPr>
              <a:t>người</a:t>
            </a:r>
            <a:r>
              <a:rPr lang="en-US" dirty="0">
                <a:latin typeface="Oswald" panose="00000500000000000000" pitchFamily="2" charset="0"/>
              </a:rPr>
              <a:t> </a:t>
            </a:r>
            <a:r>
              <a:rPr lang="en-US" dirty="0" err="1">
                <a:latin typeface="Oswald" panose="00000500000000000000" pitchFamily="2" charset="0"/>
              </a:rPr>
              <a:t>đỗ</a:t>
            </a:r>
            <a:r>
              <a:rPr lang="en-US" dirty="0">
                <a:latin typeface="Oswald" panose="00000500000000000000" pitchFamily="2" charset="0"/>
              </a:rPr>
              <a:t> </a:t>
            </a:r>
            <a:r>
              <a:rPr lang="en-US" dirty="0" err="1">
                <a:latin typeface="Oswald" panose="00000500000000000000" pitchFamily="2" charset="0"/>
              </a:rPr>
              <a:t>xe</a:t>
            </a:r>
            <a:r>
              <a:rPr lang="en-US" dirty="0">
                <a:latin typeface="Oswald" panose="00000500000000000000" pitchFamily="2" charset="0"/>
              </a:rPr>
              <a:t>).</a:t>
            </a:r>
          </a:p>
          <a:p>
            <a:pPr>
              <a:lnSpc>
                <a:spcPct val="150000"/>
              </a:lnSpc>
              <a:buClr>
                <a:schemeClr val="dk1"/>
              </a:buClr>
            </a:pPr>
            <a:r>
              <a:rPr lang="en-US" dirty="0">
                <a:latin typeface="Oswald" panose="00000500000000000000" pitchFamily="2" charset="0"/>
              </a:rPr>
              <a:t>Cung </a:t>
            </a:r>
            <a:r>
              <a:rPr lang="en-US" dirty="0" err="1">
                <a:latin typeface="Oswald" panose="00000500000000000000" pitchFamily="2" charset="0"/>
              </a:rPr>
              <a:t>cấp</a:t>
            </a:r>
            <a:r>
              <a:rPr lang="en-US" dirty="0">
                <a:latin typeface="Oswald" panose="00000500000000000000" pitchFamily="2" charset="0"/>
              </a:rPr>
              <a:t> </a:t>
            </a:r>
            <a:r>
              <a:rPr lang="en-US" dirty="0" err="1">
                <a:latin typeface="Oswald" panose="00000500000000000000" pitchFamily="2" charset="0"/>
              </a:rPr>
              <a:t>thông</a:t>
            </a:r>
            <a:r>
              <a:rPr lang="en-US" dirty="0">
                <a:latin typeface="Oswald" panose="00000500000000000000" pitchFamily="2" charset="0"/>
              </a:rPr>
              <a:t> tin </a:t>
            </a:r>
            <a:r>
              <a:rPr lang="en-US" dirty="0" err="1">
                <a:latin typeface="Oswald" panose="00000500000000000000" pitchFamily="2" charset="0"/>
              </a:rPr>
              <a:t>gửi</a:t>
            </a:r>
            <a:r>
              <a:rPr lang="en-US" dirty="0">
                <a:latin typeface="Oswald" panose="00000500000000000000" pitchFamily="2" charset="0"/>
              </a:rPr>
              <a:t> </a:t>
            </a:r>
            <a:r>
              <a:rPr lang="en-US" dirty="0" err="1">
                <a:latin typeface="Oswald" panose="00000500000000000000" pitchFamily="2" charset="0"/>
              </a:rPr>
              <a:t>xe</a:t>
            </a:r>
            <a:r>
              <a:rPr lang="en-US" dirty="0">
                <a:latin typeface="Oswald" panose="00000500000000000000" pitchFamily="2" charset="0"/>
              </a:rPr>
              <a:t> </a:t>
            </a:r>
            <a:r>
              <a:rPr lang="en-US" dirty="0" err="1">
                <a:latin typeface="Oswald" panose="00000500000000000000" pitchFamily="2" charset="0"/>
              </a:rPr>
              <a:t>được</a:t>
            </a:r>
            <a:r>
              <a:rPr lang="en-US" dirty="0">
                <a:latin typeface="Oswald" panose="00000500000000000000" pitchFamily="2" charset="0"/>
              </a:rPr>
              <a:t> </a:t>
            </a:r>
            <a:r>
              <a:rPr lang="en-US" dirty="0" err="1">
                <a:latin typeface="Oswald" panose="00000500000000000000" pitchFamily="2" charset="0"/>
              </a:rPr>
              <a:t>quản</a:t>
            </a:r>
            <a:r>
              <a:rPr lang="en-US" dirty="0">
                <a:latin typeface="Oswald" panose="00000500000000000000" pitchFamily="2" charset="0"/>
              </a:rPr>
              <a:t> </a:t>
            </a:r>
            <a:r>
              <a:rPr lang="en-US" dirty="0" err="1">
                <a:latin typeface="Oswald" panose="00000500000000000000" pitchFamily="2" charset="0"/>
              </a:rPr>
              <a:t>lý</a:t>
            </a:r>
            <a:r>
              <a:rPr lang="en-US" dirty="0">
                <a:latin typeface="Oswald" panose="00000500000000000000" pitchFamily="2" charset="0"/>
              </a:rPr>
              <a:t> </a:t>
            </a:r>
            <a:r>
              <a:rPr lang="en-US" dirty="0" err="1">
                <a:latin typeface="Oswald" panose="00000500000000000000" pitchFamily="2" charset="0"/>
              </a:rPr>
              <a:t>theo</a:t>
            </a:r>
            <a:r>
              <a:rPr lang="en-US" dirty="0">
                <a:latin typeface="Oswald" panose="00000500000000000000" pitchFamily="2" charset="0"/>
              </a:rPr>
              <a:t> </a:t>
            </a:r>
            <a:r>
              <a:rPr lang="en-US" dirty="0" err="1">
                <a:latin typeface="Oswald" panose="00000500000000000000" pitchFamily="2" charset="0"/>
              </a:rPr>
              <a:t>biển</a:t>
            </a:r>
            <a:r>
              <a:rPr lang="en-US" dirty="0">
                <a:latin typeface="Oswald" panose="00000500000000000000" pitchFamily="2" charset="0"/>
              </a:rPr>
              <a:t> </a:t>
            </a:r>
            <a:r>
              <a:rPr lang="en-US" dirty="0" err="1">
                <a:latin typeface="Oswald" panose="00000500000000000000" pitchFamily="2" charset="0"/>
              </a:rPr>
              <a:t>số</a:t>
            </a:r>
            <a:r>
              <a:rPr lang="en-US" dirty="0">
                <a:latin typeface="Oswald" panose="00000500000000000000" pitchFamily="2" charset="0"/>
              </a:rPr>
              <a:t> </a:t>
            </a:r>
            <a:r>
              <a:rPr lang="en-US" dirty="0" err="1">
                <a:latin typeface="Oswald" panose="00000500000000000000" pitchFamily="2" charset="0"/>
              </a:rPr>
              <a:t>xe</a:t>
            </a:r>
            <a:r>
              <a:rPr lang="en-US" dirty="0">
                <a:latin typeface="Oswald" panose="00000500000000000000" pitchFamily="2" charset="0"/>
              </a:rPr>
              <a:t> / </a:t>
            </a:r>
            <a:r>
              <a:rPr lang="en-US" dirty="0" err="1">
                <a:latin typeface="Oswald" panose="00000500000000000000" pitchFamily="2" charset="0"/>
              </a:rPr>
              <a:t>vé</a:t>
            </a:r>
            <a:r>
              <a:rPr lang="en-US" dirty="0">
                <a:latin typeface="Oswald" panose="00000500000000000000" pitchFamily="2" charset="0"/>
              </a:rPr>
              <a:t> </a:t>
            </a:r>
            <a:r>
              <a:rPr lang="en-US" dirty="0" err="1">
                <a:latin typeface="Oswald" panose="00000500000000000000" pitchFamily="2" charset="0"/>
              </a:rPr>
              <a:t>tháng</a:t>
            </a:r>
            <a:endParaRPr lang="en-US" dirty="0">
              <a:latin typeface="Oswald" panose="00000500000000000000" pitchFamily="2" charset="0"/>
            </a:endParaRPr>
          </a:p>
          <a:p>
            <a:pPr>
              <a:lnSpc>
                <a:spcPct val="150000"/>
              </a:lnSpc>
              <a:buClr>
                <a:schemeClr val="dk1"/>
              </a:buClr>
            </a:pPr>
            <a:r>
              <a:rPr lang="en-US" dirty="0">
                <a:uFill>
                  <a:noFill/>
                </a:uFill>
                <a:latin typeface="Oswald" panose="00000500000000000000" pitchFamily="2" charset="0"/>
              </a:rPr>
              <a:t>Công </a:t>
            </a:r>
            <a:r>
              <a:rPr lang="en-US" dirty="0" err="1">
                <a:uFill>
                  <a:noFill/>
                </a:uFill>
                <a:latin typeface="Oswald" panose="00000500000000000000" pitchFamily="2" charset="0"/>
              </a:rPr>
              <a:t>nghệ</a:t>
            </a:r>
            <a:r>
              <a:rPr lang="en-US" dirty="0">
                <a:uFill>
                  <a:noFill/>
                </a:uFill>
                <a:latin typeface="Oswald" panose="00000500000000000000" pitchFamily="2" charset="0"/>
              </a:rPr>
              <a:t> </a:t>
            </a:r>
            <a:r>
              <a:rPr lang="en-US" dirty="0" err="1">
                <a:uFill>
                  <a:noFill/>
                </a:uFill>
                <a:latin typeface="Oswald" panose="00000500000000000000" pitchFamily="2" charset="0"/>
              </a:rPr>
              <a:t>sử</a:t>
            </a:r>
            <a:r>
              <a:rPr lang="en-US" dirty="0">
                <a:uFill>
                  <a:noFill/>
                </a:uFill>
                <a:latin typeface="Oswald" panose="00000500000000000000" pitchFamily="2" charset="0"/>
              </a:rPr>
              <a:t> </a:t>
            </a:r>
            <a:r>
              <a:rPr lang="en-US" dirty="0" err="1">
                <a:uFill>
                  <a:noFill/>
                </a:uFill>
                <a:latin typeface="Oswald" panose="00000500000000000000" pitchFamily="2" charset="0"/>
              </a:rPr>
              <a:t>dụng</a:t>
            </a:r>
            <a:r>
              <a:rPr lang="en-US" dirty="0">
                <a:uFill>
                  <a:noFill/>
                </a:uFill>
                <a:latin typeface="Oswald" panose="00000500000000000000" pitchFamily="2" charset="0"/>
              </a:rPr>
              <a:t> </a:t>
            </a:r>
            <a:r>
              <a:rPr lang="en-US" dirty="0" err="1">
                <a:uFill>
                  <a:noFill/>
                </a:uFill>
                <a:latin typeface="Oswald" panose="00000500000000000000" pitchFamily="2" charset="0"/>
              </a:rPr>
              <a:t>là</a:t>
            </a:r>
            <a:r>
              <a:rPr lang="en-US" dirty="0">
                <a:uFill>
                  <a:noFill/>
                </a:uFill>
                <a:latin typeface="Oswald" panose="00000500000000000000" pitchFamily="2" charset="0"/>
              </a:rPr>
              <a:t> React Native</a:t>
            </a:r>
          </a:p>
        </p:txBody>
      </p:sp>
      <p:sp>
        <p:nvSpPr>
          <p:cNvPr id="2" name="Google Shape;300;p33">
            <a:extLst>
              <a:ext uri="{FF2B5EF4-FFF2-40B4-BE49-F238E27FC236}">
                <a16:creationId xmlns:a16="http://schemas.microsoft.com/office/drawing/2014/main" id="{5E336FE9-817A-10A6-8863-868E18D32018}"/>
              </a:ext>
            </a:extLst>
          </p:cNvPr>
          <p:cNvSpPr txBox="1">
            <a:spLocks/>
          </p:cNvSpPr>
          <p:nvPr/>
        </p:nvSpPr>
        <p:spPr>
          <a:xfrm>
            <a:off x="263091" y="282833"/>
            <a:ext cx="5044200"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sz="1800" b="1">
                <a:solidFill>
                  <a:schemeClr val="accent1">
                    <a:lumMod val="75000"/>
                  </a:schemeClr>
                </a:solidFill>
                <a:latin typeface="Oswald" panose="00000500000000000000" pitchFamily="2" charset="0"/>
                <a:cs typeface="Alexandria Light" pitchFamily="2" charset="-78"/>
              </a:rPr>
              <a:t>2.1 CÁC THÀNH PHẦN CỦA HỆ THỐNG PHẦN MỀM</a:t>
            </a:r>
          </a:p>
        </p:txBody>
      </p:sp>
    </p:spTree>
    <p:extLst>
      <p:ext uri="{BB962C8B-B14F-4D97-AF65-F5344CB8AC3E}">
        <p14:creationId xmlns:p14="http://schemas.microsoft.com/office/powerpoint/2010/main" val="621241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3">
          <a:extLst>
            <a:ext uri="{FF2B5EF4-FFF2-40B4-BE49-F238E27FC236}">
              <a16:creationId xmlns:a16="http://schemas.microsoft.com/office/drawing/2014/main" id="{21EB381A-0D3F-5ADC-F8C1-1C12EB4CA016}"/>
            </a:ext>
          </a:extLst>
        </p:cNvPr>
        <p:cNvGrpSpPr/>
        <p:nvPr/>
      </p:nvGrpSpPr>
      <p:grpSpPr>
        <a:xfrm>
          <a:off x="0" y="0"/>
          <a:ext cx="0" cy="0"/>
          <a:chOff x="0" y="0"/>
          <a:chExt cx="0" cy="0"/>
        </a:xfrm>
      </p:grpSpPr>
      <p:sp>
        <p:nvSpPr>
          <p:cNvPr id="2754" name="Google Shape;2754;p52">
            <a:extLst>
              <a:ext uri="{FF2B5EF4-FFF2-40B4-BE49-F238E27FC236}">
                <a16:creationId xmlns:a16="http://schemas.microsoft.com/office/drawing/2014/main" id="{B59BBACB-CD56-4904-A466-9AF138371D5C}"/>
              </a:ext>
            </a:extLst>
          </p:cNvPr>
          <p:cNvSpPr txBox="1">
            <a:spLocks noGrp="1"/>
          </p:cNvSpPr>
          <p:nvPr>
            <p:ph type="title"/>
          </p:nvPr>
        </p:nvSpPr>
        <p:spPr>
          <a:xfrm>
            <a:off x="720000" y="933450"/>
            <a:ext cx="7704000" cy="576000"/>
          </a:xfrm>
          <a:prstGeom prst="rect">
            <a:avLst/>
          </a:prstGeom>
        </p:spPr>
        <p:txBody>
          <a:bodyPr spcFirstLastPara="1" wrap="square" lIns="0" tIns="0" rIns="0" bIns="0" anchor="t" anchorCtr="0">
            <a:noAutofit/>
          </a:bodyPr>
          <a:lstStyle/>
          <a:p>
            <a:pPr lvl="0"/>
            <a:r>
              <a:rPr lang="en-US" dirty="0"/>
              <a:t>GIAO THỨC MTTQ </a:t>
            </a:r>
            <a:endParaRPr dirty="0"/>
          </a:p>
        </p:txBody>
      </p:sp>
      <p:sp>
        <p:nvSpPr>
          <p:cNvPr id="2755" name="Google Shape;2755;p52">
            <a:extLst>
              <a:ext uri="{FF2B5EF4-FFF2-40B4-BE49-F238E27FC236}">
                <a16:creationId xmlns:a16="http://schemas.microsoft.com/office/drawing/2014/main" id="{9657B168-347F-8EFE-848B-6CB7B848E2CD}"/>
              </a:ext>
            </a:extLst>
          </p:cNvPr>
          <p:cNvSpPr txBox="1">
            <a:spLocks noGrp="1"/>
          </p:cNvSpPr>
          <p:nvPr>
            <p:ph type="body" idx="1"/>
          </p:nvPr>
        </p:nvSpPr>
        <p:spPr>
          <a:xfrm>
            <a:off x="592202" y="1692521"/>
            <a:ext cx="2751633" cy="2890189"/>
          </a:xfrm>
          <a:prstGeom prst="rect">
            <a:avLst/>
          </a:prstGeom>
        </p:spPr>
        <p:txBody>
          <a:bodyPr spcFirstLastPara="1" wrap="square" lIns="91425" tIns="91425" rIns="91425" bIns="91425" anchor="t" anchorCtr="0">
            <a:noAutofit/>
          </a:bodyPr>
          <a:lstStyle/>
          <a:p>
            <a:pPr lvl="0">
              <a:lnSpc>
                <a:spcPct val="150000"/>
              </a:lnSpc>
              <a:buClr>
                <a:schemeClr val="dk1"/>
              </a:buClr>
            </a:pPr>
            <a:r>
              <a:rPr lang="en-US" dirty="0" err="1">
                <a:latin typeface="Oswald" panose="00000500000000000000" pitchFamily="2" charset="0"/>
              </a:rPr>
              <a:t>Truyền</a:t>
            </a:r>
            <a:r>
              <a:rPr lang="en-US" dirty="0">
                <a:latin typeface="Oswald" panose="00000500000000000000" pitchFamily="2" charset="0"/>
              </a:rPr>
              <a:t> </a:t>
            </a:r>
            <a:r>
              <a:rPr lang="en-US" dirty="0" err="1">
                <a:latin typeface="Oswald" panose="00000500000000000000" pitchFamily="2" charset="0"/>
              </a:rPr>
              <a:t>tín</a:t>
            </a:r>
            <a:r>
              <a:rPr lang="en-US" dirty="0">
                <a:latin typeface="Oswald" panose="00000500000000000000" pitchFamily="2" charset="0"/>
              </a:rPr>
              <a:t> </a:t>
            </a:r>
            <a:r>
              <a:rPr lang="en-US" dirty="0" err="1">
                <a:latin typeface="Oswald" panose="00000500000000000000" pitchFamily="2" charset="0"/>
              </a:rPr>
              <a:t>hiệu</a:t>
            </a:r>
            <a:r>
              <a:rPr lang="en-US" dirty="0">
                <a:latin typeface="Oswald" panose="00000500000000000000" pitchFamily="2" charset="0"/>
              </a:rPr>
              <a:t> </a:t>
            </a:r>
            <a:r>
              <a:rPr lang="en-US" dirty="0" err="1">
                <a:latin typeface="Oswald" panose="00000500000000000000" pitchFamily="2" charset="0"/>
              </a:rPr>
              <a:t>điều</a:t>
            </a:r>
            <a:r>
              <a:rPr lang="en-US" dirty="0">
                <a:latin typeface="Oswald" panose="00000500000000000000" pitchFamily="2" charset="0"/>
              </a:rPr>
              <a:t> </a:t>
            </a:r>
            <a:r>
              <a:rPr lang="en-US" dirty="0" err="1">
                <a:latin typeface="Oswald" panose="00000500000000000000" pitchFamily="2" charset="0"/>
              </a:rPr>
              <a:t>khiển</a:t>
            </a:r>
            <a:r>
              <a:rPr lang="en-US" dirty="0">
                <a:latin typeface="Oswald" panose="00000500000000000000" pitchFamily="2" charset="0"/>
              </a:rPr>
              <a:t> </a:t>
            </a:r>
            <a:r>
              <a:rPr lang="en-US" dirty="0" err="1">
                <a:latin typeface="Oswald" panose="00000500000000000000" pitchFamily="2" charset="0"/>
              </a:rPr>
              <a:t>giữa</a:t>
            </a:r>
            <a:r>
              <a:rPr lang="en-US" dirty="0">
                <a:latin typeface="Oswald" panose="00000500000000000000" pitchFamily="2" charset="0"/>
              </a:rPr>
              <a:t> Local Server </a:t>
            </a:r>
            <a:r>
              <a:rPr lang="en-US" dirty="0" err="1">
                <a:latin typeface="Oswald" panose="00000500000000000000" pitchFamily="2" charset="0"/>
              </a:rPr>
              <a:t>với</a:t>
            </a:r>
            <a:r>
              <a:rPr lang="en-US" dirty="0">
                <a:latin typeface="Oswald" panose="00000500000000000000" pitchFamily="2" charset="0"/>
              </a:rPr>
              <a:t> ESP32-C3 </a:t>
            </a:r>
            <a:r>
              <a:rPr lang="en-US" dirty="0" err="1">
                <a:latin typeface="Oswald" panose="00000500000000000000" pitchFamily="2" charset="0"/>
              </a:rPr>
              <a:t>và</a:t>
            </a:r>
            <a:r>
              <a:rPr lang="en-US" dirty="0">
                <a:latin typeface="Oswald" panose="00000500000000000000" pitchFamily="2" charset="0"/>
              </a:rPr>
              <a:t> ESP32-CAM</a:t>
            </a:r>
          </a:p>
          <a:p>
            <a:pPr lvl="0">
              <a:lnSpc>
                <a:spcPct val="150000"/>
              </a:lnSpc>
              <a:buClr>
                <a:schemeClr val="dk1"/>
              </a:buClr>
            </a:pPr>
            <a:r>
              <a:rPr lang="en-US" dirty="0" err="1">
                <a:latin typeface="Oswald" panose="00000500000000000000" pitchFamily="2" charset="0"/>
              </a:rPr>
              <a:t>Truyền</a:t>
            </a:r>
            <a:r>
              <a:rPr lang="en-US" dirty="0">
                <a:latin typeface="Oswald" panose="00000500000000000000" pitchFamily="2" charset="0"/>
              </a:rPr>
              <a:t> </a:t>
            </a:r>
            <a:r>
              <a:rPr lang="en-US" dirty="0" err="1">
                <a:latin typeface="Oswald" panose="00000500000000000000" pitchFamily="2" charset="0"/>
              </a:rPr>
              <a:t>dữ</a:t>
            </a:r>
            <a:r>
              <a:rPr lang="en-US" dirty="0">
                <a:latin typeface="Oswald" panose="00000500000000000000" pitchFamily="2" charset="0"/>
              </a:rPr>
              <a:t> </a:t>
            </a:r>
            <a:r>
              <a:rPr lang="en-US" dirty="0" err="1">
                <a:latin typeface="Oswald" panose="00000500000000000000" pitchFamily="2" charset="0"/>
              </a:rPr>
              <a:t>liệu</a:t>
            </a:r>
            <a:r>
              <a:rPr lang="en-US" dirty="0">
                <a:latin typeface="Oswald" panose="00000500000000000000" pitchFamily="2" charset="0"/>
              </a:rPr>
              <a:t> </a:t>
            </a:r>
            <a:r>
              <a:rPr lang="en-US" dirty="0" err="1">
                <a:latin typeface="Oswald" panose="00000500000000000000" pitchFamily="2" charset="0"/>
              </a:rPr>
              <a:t>theo</a:t>
            </a:r>
            <a:r>
              <a:rPr lang="en-US" dirty="0">
                <a:latin typeface="Oswald" panose="00000500000000000000" pitchFamily="2" charset="0"/>
              </a:rPr>
              <a:t> </a:t>
            </a:r>
            <a:r>
              <a:rPr lang="en-US" dirty="0" err="1">
                <a:latin typeface="Oswald" panose="00000500000000000000" pitchFamily="2" charset="0"/>
              </a:rPr>
              <a:t>thời</a:t>
            </a:r>
            <a:r>
              <a:rPr lang="en-US" dirty="0">
                <a:latin typeface="Oswald" panose="00000500000000000000" pitchFamily="2" charset="0"/>
              </a:rPr>
              <a:t> </a:t>
            </a:r>
            <a:r>
              <a:rPr lang="en-US" dirty="0" err="1">
                <a:latin typeface="Oswald" panose="00000500000000000000" pitchFamily="2" charset="0"/>
              </a:rPr>
              <a:t>gian</a:t>
            </a:r>
            <a:r>
              <a:rPr lang="en-US" dirty="0">
                <a:latin typeface="Oswald" panose="00000500000000000000" pitchFamily="2" charset="0"/>
              </a:rPr>
              <a:t> </a:t>
            </a:r>
            <a:r>
              <a:rPr lang="en-US" dirty="0" err="1">
                <a:latin typeface="Oswald" panose="00000500000000000000" pitchFamily="2" charset="0"/>
              </a:rPr>
              <a:t>thực</a:t>
            </a:r>
            <a:r>
              <a:rPr lang="en-US" dirty="0">
                <a:latin typeface="Oswald" panose="00000500000000000000" pitchFamily="2" charset="0"/>
              </a:rPr>
              <a:t> </a:t>
            </a:r>
            <a:r>
              <a:rPr lang="en-US" dirty="0" err="1">
                <a:latin typeface="Oswald" panose="00000500000000000000" pitchFamily="2" charset="0"/>
              </a:rPr>
              <a:t>các</a:t>
            </a:r>
            <a:r>
              <a:rPr lang="en-US" dirty="0">
                <a:latin typeface="Oswald" panose="00000500000000000000" pitchFamily="2" charset="0"/>
              </a:rPr>
              <a:t> </a:t>
            </a:r>
            <a:r>
              <a:rPr lang="en-US" dirty="0" err="1">
                <a:latin typeface="Oswald" panose="00000500000000000000" pitchFamily="2" charset="0"/>
              </a:rPr>
              <a:t>thông</a:t>
            </a:r>
            <a:r>
              <a:rPr lang="en-US" dirty="0">
                <a:latin typeface="Oswald" panose="00000500000000000000" pitchFamily="2" charset="0"/>
              </a:rPr>
              <a:t> tin </a:t>
            </a:r>
            <a:r>
              <a:rPr lang="en-US" dirty="0" err="1">
                <a:latin typeface="Oswald" panose="00000500000000000000" pitchFamily="2" charset="0"/>
              </a:rPr>
              <a:t>như</a:t>
            </a:r>
            <a:r>
              <a:rPr lang="en-US" dirty="0">
                <a:latin typeface="Oswald" panose="00000500000000000000" pitchFamily="2" charset="0"/>
              </a:rPr>
              <a:t> UID </a:t>
            </a:r>
            <a:r>
              <a:rPr lang="en-US" dirty="0" err="1">
                <a:latin typeface="Oswald" panose="00000500000000000000" pitchFamily="2" charset="0"/>
              </a:rPr>
              <a:t>của</a:t>
            </a:r>
            <a:r>
              <a:rPr lang="en-US" dirty="0">
                <a:latin typeface="Oswald" panose="00000500000000000000" pitchFamily="2" charset="0"/>
              </a:rPr>
              <a:t> </a:t>
            </a:r>
            <a:r>
              <a:rPr lang="en-US" dirty="0" err="1">
                <a:latin typeface="Oswald" panose="00000500000000000000" pitchFamily="2" charset="0"/>
              </a:rPr>
              <a:t>thẻ</a:t>
            </a:r>
            <a:r>
              <a:rPr lang="en-US" dirty="0">
                <a:latin typeface="Oswald" panose="00000500000000000000" pitchFamily="2" charset="0"/>
              </a:rPr>
              <a:t>; </a:t>
            </a:r>
            <a:r>
              <a:rPr lang="en-US" dirty="0" err="1">
                <a:latin typeface="Oswald" panose="00000500000000000000" pitchFamily="2" charset="0"/>
              </a:rPr>
              <a:t>tín</a:t>
            </a:r>
            <a:r>
              <a:rPr lang="en-US" dirty="0">
                <a:latin typeface="Oswald" panose="00000500000000000000" pitchFamily="2" charset="0"/>
              </a:rPr>
              <a:t> </a:t>
            </a:r>
            <a:r>
              <a:rPr lang="en-US" dirty="0" err="1">
                <a:latin typeface="Oswald" panose="00000500000000000000" pitchFamily="2" charset="0"/>
              </a:rPr>
              <a:t>hiệu</a:t>
            </a:r>
            <a:r>
              <a:rPr lang="en-US" dirty="0">
                <a:latin typeface="Oswald" panose="00000500000000000000" pitchFamily="2" charset="0"/>
              </a:rPr>
              <a:t> </a:t>
            </a:r>
            <a:r>
              <a:rPr lang="en-US" dirty="0" err="1">
                <a:latin typeface="Oswald" panose="00000500000000000000" pitchFamily="2" charset="0"/>
              </a:rPr>
              <a:t>thành</a:t>
            </a:r>
            <a:r>
              <a:rPr lang="en-US" dirty="0">
                <a:latin typeface="Oswald" panose="00000500000000000000" pitchFamily="2" charset="0"/>
              </a:rPr>
              <a:t> </a:t>
            </a:r>
            <a:r>
              <a:rPr lang="en-US" dirty="0" err="1">
                <a:latin typeface="Oswald" panose="00000500000000000000" pitchFamily="2" charset="0"/>
              </a:rPr>
              <a:t>công</a:t>
            </a:r>
            <a:r>
              <a:rPr lang="en-US" dirty="0">
                <a:latin typeface="Oswald" panose="00000500000000000000" pitchFamily="2" charset="0"/>
              </a:rPr>
              <a:t>, </a:t>
            </a:r>
            <a:r>
              <a:rPr lang="en-US" dirty="0" err="1">
                <a:latin typeface="Oswald" panose="00000500000000000000" pitchFamily="2" charset="0"/>
              </a:rPr>
              <a:t>thất</a:t>
            </a:r>
            <a:r>
              <a:rPr lang="en-US" dirty="0">
                <a:latin typeface="Oswald" panose="00000500000000000000" pitchFamily="2" charset="0"/>
              </a:rPr>
              <a:t> </a:t>
            </a:r>
            <a:r>
              <a:rPr lang="en-US" dirty="0" err="1">
                <a:latin typeface="Oswald" panose="00000500000000000000" pitchFamily="2" charset="0"/>
              </a:rPr>
              <a:t>bại</a:t>
            </a:r>
            <a:r>
              <a:rPr lang="en-US" dirty="0">
                <a:latin typeface="Oswald" panose="00000500000000000000" pitchFamily="2" charset="0"/>
              </a:rPr>
              <a:t>; </a:t>
            </a:r>
            <a:r>
              <a:rPr lang="en-US" dirty="0" err="1">
                <a:latin typeface="Oswald" panose="00000500000000000000" pitchFamily="2" charset="0"/>
              </a:rPr>
              <a:t>lệnh</a:t>
            </a:r>
            <a:r>
              <a:rPr lang="en-US" dirty="0">
                <a:latin typeface="Oswald" panose="00000500000000000000" pitchFamily="2" charset="0"/>
              </a:rPr>
              <a:t> </a:t>
            </a:r>
            <a:r>
              <a:rPr lang="en-US" dirty="0" err="1">
                <a:latin typeface="Oswald" panose="00000500000000000000" pitchFamily="2" charset="0"/>
              </a:rPr>
              <a:t>điều</a:t>
            </a:r>
            <a:r>
              <a:rPr lang="en-US" dirty="0">
                <a:latin typeface="Oswald" panose="00000500000000000000" pitchFamily="2" charset="0"/>
              </a:rPr>
              <a:t> </a:t>
            </a:r>
            <a:r>
              <a:rPr lang="en-US" dirty="0" err="1">
                <a:latin typeface="Oswald" panose="00000500000000000000" pitchFamily="2" charset="0"/>
              </a:rPr>
              <a:t>khiển</a:t>
            </a:r>
            <a:r>
              <a:rPr lang="en-US" dirty="0">
                <a:latin typeface="Oswald" panose="00000500000000000000" pitchFamily="2" charset="0"/>
              </a:rPr>
              <a:t> </a:t>
            </a:r>
            <a:r>
              <a:rPr lang="en-US" dirty="0" err="1">
                <a:latin typeface="Oswald" panose="00000500000000000000" pitchFamily="2" charset="0"/>
              </a:rPr>
              <a:t>thiết</a:t>
            </a:r>
            <a:r>
              <a:rPr lang="en-US" dirty="0">
                <a:latin typeface="Oswald" panose="00000500000000000000" pitchFamily="2" charset="0"/>
              </a:rPr>
              <a:t> </a:t>
            </a:r>
            <a:r>
              <a:rPr lang="en-US" dirty="0" err="1">
                <a:latin typeface="Oswald" panose="00000500000000000000" pitchFamily="2" charset="0"/>
              </a:rPr>
              <a:t>bị</a:t>
            </a:r>
            <a:r>
              <a:rPr lang="en-US" dirty="0">
                <a:latin typeface="Oswald" panose="00000500000000000000" pitchFamily="2" charset="0"/>
              </a:rPr>
              <a:t> </a:t>
            </a:r>
            <a:endParaRPr lang="en-US" dirty="0">
              <a:uFill>
                <a:noFill/>
              </a:uFill>
              <a:latin typeface="Oswald" panose="00000500000000000000" pitchFamily="2" charset="0"/>
            </a:endParaRPr>
          </a:p>
        </p:txBody>
      </p:sp>
      <p:pic>
        <p:nvPicPr>
          <p:cNvPr id="1026" name="Picture 2" descr="giao thuc MQTT">
            <a:extLst>
              <a:ext uri="{FF2B5EF4-FFF2-40B4-BE49-F238E27FC236}">
                <a16:creationId xmlns:a16="http://schemas.microsoft.com/office/drawing/2014/main" id="{B145A8A0-5DAA-7117-303B-2B7B04D8E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76172"/>
            <a:ext cx="3627151" cy="204059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300;p33">
            <a:extLst>
              <a:ext uri="{FF2B5EF4-FFF2-40B4-BE49-F238E27FC236}">
                <a16:creationId xmlns:a16="http://schemas.microsoft.com/office/drawing/2014/main" id="{F4BF8282-F067-45B9-BFDE-2AC38FE2921C}"/>
              </a:ext>
            </a:extLst>
          </p:cNvPr>
          <p:cNvSpPr txBox="1">
            <a:spLocks/>
          </p:cNvSpPr>
          <p:nvPr/>
        </p:nvSpPr>
        <p:spPr>
          <a:xfrm>
            <a:off x="263091" y="282833"/>
            <a:ext cx="5044200"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sz="1800" b="1">
                <a:solidFill>
                  <a:schemeClr val="accent1">
                    <a:lumMod val="75000"/>
                  </a:schemeClr>
                </a:solidFill>
                <a:latin typeface="Oswald" panose="00000500000000000000" pitchFamily="2" charset="0"/>
                <a:cs typeface="Alexandria Light" pitchFamily="2" charset="-78"/>
              </a:rPr>
              <a:t>2.2 Giao thức sử dụng</a:t>
            </a:r>
          </a:p>
        </p:txBody>
      </p:sp>
    </p:spTree>
    <p:extLst>
      <p:ext uri="{BB962C8B-B14F-4D97-AF65-F5344CB8AC3E}">
        <p14:creationId xmlns:p14="http://schemas.microsoft.com/office/powerpoint/2010/main" val="3531719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3">
          <a:extLst>
            <a:ext uri="{FF2B5EF4-FFF2-40B4-BE49-F238E27FC236}">
              <a16:creationId xmlns:a16="http://schemas.microsoft.com/office/drawing/2014/main" id="{EF0C929B-5223-2D75-364B-C0FF8A9769AC}"/>
            </a:ext>
          </a:extLst>
        </p:cNvPr>
        <p:cNvGrpSpPr/>
        <p:nvPr/>
      </p:nvGrpSpPr>
      <p:grpSpPr>
        <a:xfrm>
          <a:off x="0" y="0"/>
          <a:ext cx="0" cy="0"/>
          <a:chOff x="0" y="0"/>
          <a:chExt cx="0" cy="0"/>
        </a:xfrm>
      </p:grpSpPr>
      <p:sp>
        <p:nvSpPr>
          <p:cNvPr id="2754" name="Google Shape;2754;p52">
            <a:extLst>
              <a:ext uri="{FF2B5EF4-FFF2-40B4-BE49-F238E27FC236}">
                <a16:creationId xmlns:a16="http://schemas.microsoft.com/office/drawing/2014/main" id="{84251131-7F92-EDEB-4A9D-941768239B1E}"/>
              </a:ext>
            </a:extLst>
          </p:cNvPr>
          <p:cNvSpPr txBox="1">
            <a:spLocks noGrp="1"/>
          </p:cNvSpPr>
          <p:nvPr>
            <p:ph type="title"/>
          </p:nvPr>
        </p:nvSpPr>
        <p:spPr>
          <a:xfrm>
            <a:off x="622564" y="804145"/>
            <a:ext cx="7704000" cy="576000"/>
          </a:xfrm>
          <a:prstGeom prst="rect">
            <a:avLst/>
          </a:prstGeom>
        </p:spPr>
        <p:txBody>
          <a:bodyPr spcFirstLastPara="1" wrap="square" lIns="0" tIns="0" rIns="0" bIns="0" anchor="t" anchorCtr="0">
            <a:noAutofit/>
          </a:bodyPr>
          <a:lstStyle/>
          <a:p>
            <a:pPr lvl="0"/>
            <a:r>
              <a:rPr lang="en-US" dirty="0"/>
              <a:t>GIAO THỨC HTTP </a:t>
            </a:r>
            <a:endParaRPr dirty="0"/>
          </a:p>
        </p:txBody>
      </p:sp>
      <p:sp>
        <p:nvSpPr>
          <p:cNvPr id="2755" name="Google Shape;2755;p52">
            <a:extLst>
              <a:ext uri="{FF2B5EF4-FFF2-40B4-BE49-F238E27FC236}">
                <a16:creationId xmlns:a16="http://schemas.microsoft.com/office/drawing/2014/main" id="{E3E41C64-AEB8-FF2D-B2B2-6F11F97D9104}"/>
              </a:ext>
            </a:extLst>
          </p:cNvPr>
          <p:cNvSpPr txBox="1">
            <a:spLocks noGrp="1"/>
          </p:cNvSpPr>
          <p:nvPr>
            <p:ph type="body" idx="1"/>
          </p:nvPr>
        </p:nvSpPr>
        <p:spPr>
          <a:xfrm>
            <a:off x="494766" y="1563216"/>
            <a:ext cx="4302527" cy="2890189"/>
          </a:xfrm>
          <a:prstGeom prst="rect">
            <a:avLst/>
          </a:prstGeom>
        </p:spPr>
        <p:txBody>
          <a:bodyPr spcFirstLastPara="1" wrap="square" lIns="91425" tIns="91425" rIns="91425" bIns="91425" anchor="t" anchorCtr="0">
            <a:noAutofit/>
          </a:bodyPr>
          <a:lstStyle/>
          <a:p>
            <a:pPr lvl="0">
              <a:lnSpc>
                <a:spcPct val="200000"/>
              </a:lnSpc>
              <a:buClr>
                <a:schemeClr val="dk1"/>
              </a:buClr>
            </a:pPr>
            <a:r>
              <a:rPr lang="en-US" dirty="0">
                <a:latin typeface="Oswald" panose="00000500000000000000" pitchFamily="2" charset="0"/>
              </a:rPr>
              <a:t>Đ</a:t>
            </a:r>
            <a:r>
              <a:rPr lang="vi-VN" dirty="0">
                <a:latin typeface="Oswald" panose="00000500000000000000" pitchFamily="2" charset="0"/>
              </a:rPr>
              <a:t>ược sử dụng cho việc truyền dữ liệu giữa Local Server và </a:t>
            </a:r>
            <a:r>
              <a:rPr lang="en-US" dirty="0">
                <a:latin typeface="Oswald" panose="00000500000000000000" pitchFamily="2" charset="0"/>
              </a:rPr>
              <a:t>Web </a:t>
            </a:r>
            <a:r>
              <a:rPr lang="vi-VN" dirty="0">
                <a:latin typeface="Oswald" panose="00000500000000000000" pitchFamily="2" charset="0"/>
              </a:rPr>
              <a:t>Server</a:t>
            </a:r>
            <a:r>
              <a:rPr lang="en-US" b="1" dirty="0">
                <a:latin typeface="Oswald" panose="00000500000000000000" pitchFamily="2" charset="0"/>
              </a:rPr>
              <a:t>,</a:t>
            </a:r>
            <a:r>
              <a:rPr lang="vi-VN" dirty="0">
                <a:latin typeface="Oswald" panose="00000500000000000000" pitchFamily="2" charset="0"/>
              </a:rPr>
              <a:t> cũng như cho việc giao tiếp với các ứng dụng phía người dung</a:t>
            </a:r>
            <a:r>
              <a:rPr lang="en-US" dirty="0">
                <a:latin typeface="Oswald" panose="00000500000000000000" pitchFamily="2" charset="0"/>
              </a:rPr>
              <a:t>.</a:t>
            </a:r>
          </a:p>
          <a:p>
            <a:pPr lvl="0">
              <a:lnSpc>
                <a:spcPct val="200000"/>
              </a:lnSpc>
              <a:buClr>
                <a:schemeClr val="dk1"/>
              </a:buClr>
            </a:pPr>
            <a:r>
              <a:rPr lang="en-US" dirty="0">
                <a:latin typeface="Oswald" panose="00000500000000000000" pitchFamily="2" charset="0"/>
              </a:rPr>
              <a:t>Cung </a:t>
            </a:r>
            <a:r>
              <a:rPr lang="en-US" dirty="0" err="1">
                <a:latin typeface="Oswald" panose="00000500000000000000" pitchFamily="2" charset="0"/>
              </a:rPr>
              <a:t>cấp</a:t>
            </a:r>
            <a:r>
              <a:rPr lang="en-US" dirty="0">
                <a:latin typeface="Oswald" panose="00000500000000000000" pitchFamily="2" charset="0"/>
              </a:rPr>
              <a:t> API </a:t>
            </a:r>
            <a:r>
              <a:rPr lang="en-US" dirty="0" err="1">
                <a:latin typeface="Oswald" panose="00000500000000000000" pitchFamily="2" charset="0"/>
              </a:rPr>
              <a:t>cho</a:t>
            </a:r>
            <a:r>
              <a:rPr lang="en-US" dirty="0">
                <a:latin typeface="Oswald" panose="00000500000000000000" pitchFamily="2" charset="0"/>
              </a:rPr>
              <a:t> </a:t>
            </a:r>
            <a:r>
              <a:rPr lang="en-US" dirty="0" err="1">
                <a:latin typeface="Oswald" panose="00000500000000000000" pitchFamily="2" charset="0"/>
              </a:rPr>
              <a:t>Ứng</a:t>
            </a:r>
            <a:r>
              <a:rPr lang="en-US" dirty="0">
                <a:latin typeface="Oswald" panose="00000500000000000000" pitchFamily="2" charset="0"/>
              </a:rPr>
              <a:t> </a:t>
            </a:r>
            <a:r>
              <a:rPr lang="en-US" dirty="0" err="1">
                <a:latin typeface="Oswald" panose="00000500000000000000" pitchFamily="2" charset="0"/>
              </a:rPr>
              <a:t>dụng</a:t>
            </a:r>
            <a:r>
              <a:rPr lang="en-US" dirty="0">
                <a:latin typeface="Oswald" panose="00000500000000000000" pitchFamily="2" charset="0"/>
              </a:rPr>
              <a:t> Web/Mobile.</a:t>
            </a:r>
          </a:p>
          <a:p>
            <a:pPr lvl="0">
              <a:lnSpc>
                <a:spcPct val="200000"/>
              </a:lnSpc>
              <a:buClr>
                <a:schemeClr val="dk1"/>
              </a:buClr>
            </a:pPr>
            <a:r>
              <a:rPr lang="en-US" dirty="0" err="1">
                <a:latin typeface="Oswald" panose="00000500000000000000" pitchFamily="2" charset="0"/>
              </a:rPr>
              <a:t>Đồng</a:t>
            </a:r>
            <a:r>
              <a:rPr lang="en-US" dirty="0">
                <a:latin typeface="Oswald" panose="00000500000000000000" pitchFamily="2" charset="0"/>
              </a:rPr>
              <a:t> </a:t>
            </a:r>
            <a:r>
              <a:rPr lang="en-US" dirty="0" err="1">
                <a:latin typeface="Oswald" panose="00000500000000000000" pitchFamily="2" charset="0"/>
              </a:rPr>
              <a:t>bộ</a:t>
            </a:r>
            <a:r>
              <a:rPr lang="en-US" dirty="0">
                <a:latin typeface="Oswald" panose="00000500000000000000" pitchFamily="2" charset="0"/>
              </a:rPr>
              <a:t> </a:t>
            </a:r>
            <a:r>
              <a:rPr lang="en-US" dirty="0" err="1">
                <a:latin typeface="Oswald" panose="00000500000000000000" pitchFamily="2" charset="0"/>
              </a:rPr>
              <a:t>hóa</a:t>
            </a:r>
            <a:r>
              <a:rPr lang="en-US" dirty="0">
                <a:latin typeface="Oswald" panose="00000500000000000000" pitchFamily="2" charset="0"/>
              </a:rPr>
              <a:t> </a:t>
            </a:r>
            <a:r>
              <a:rPr lang="en-US" dirty="0" err="1">
                <a:latin typeface="Oswald" panose="00000500000000000000" pitchFamily="2" charset="0"/>
              </a:rPr>
              <a:t>dữ</a:t>
            </a:r>
            <a:r>
              <a:rPr lang="en-US" dirty="0">
                <a:latin typeface="Oswald" panose="00000500000000000000" pitchFamily="2" charset="0"/>
              </a:rPr>
              <a:t> </a:t>
            </a:r>
            <a:r>
              <a:rPr lang="en-US" dirty="0" err="1">
                <a:latin typeface="Oswald" panose="00000500000000000000" pitchFamily="2" charset="0"/>
              </a:rPr>
              <a:t>liệu</a:t>
            </a:r>
            <a:r>
              <a:rPr lang="en-US" dirty="0">
                <a:latin typeface="Oswald" panose="00000500000000000000" pitchFamily="2" charset="0"/>
              </a:rPr>
              <a:t> </a:t>
            </a:r>
            <a:r>
              <a:rPr lang="en-US" dirty="0" err="1">
                <a:latin typeface="Oswald" panose="00000500000000000000" pitchFamily="2" charset="0"/>
              </a:rPr>
              <a:t>giữa</a:t>
            </a:r>
            <a:r>
              <a:rPr lang="en-US" dirty="0">
                <a:latin typeface="Oswald" panose="00000500000000000000" pitchFamily="2" charset="0"/>
              </a:rPr>
              <a:t> </a:t>
            </a:r>
            <a:r>
              <a:rPr lang="en-US" dirty="0" err="1">
                <a:latin typeface="Oswald" panose="00000500000000000000" pitchFamily="2" charset="0"/>
              </a:rPr>
              <a:t>máy</a:t>
            </a:r>
            <a:r>
              <a:rPr lang="en-US" dirty="0">
                <a:latin typeface="Oswald" panose="00000500000000000000" pitchFamily="2" charset="0"/>
              </a:rPr>
              <a:t> </a:t>
            </a:r>
            <a:r>
              <a:rPr lang="en-US" dirty="0" err="1">
                <a:latin typeface="Oswald" panose="00000500000000000000" pitchFamily="2" charset="0"/>
              </a:rPr>
              <a:t>chủ</a:t>
            </a:r>
            <a:r>
              <a:rPr lang="en-US" dirty="0">
                <a:latin typeface="Oswald" panose="00000500000000000000" pitchFamily="2" charset="0"/>
              </a:rPr>
              <a:t> </a:t>
            </a:r>
            <a:r>
              <a:rPr lang="en-US" dirty="0" err="1">
                <a:latin typeface="Oswald" panose="00000500000000000000" pitchFamily="2" charset="0"/>
              </a:rPr>
              <a:t>cục</a:t>
            </a:r>
            <a:r>
              <a:rPr lang="en-US" dirty="0">
                <a:latin typeface="Oswald" panose="00000500000000000000" pitchFamily="2" charset="0"/>
              </a:rPr>
              <a:t> </a:t>
            </a:r>
            <a:r>
              <a:rPr lang="en-US" dirty="0" err="1">
                <a:latin typeface="Oswald" panose="00000500000000000000" pitchFamily="2" charset="0"/>
              </a:rPr>
              <a:t>bộ</a:t>
            </a:r>
            <a:r>
              <a:rPr lang="en-US" dirty="0">
                <a:latin typeface="Oswald" panose="00000500000000000000" pitchFamily="2" charset="0"/>
              </a:rPr>
              <a:t> </a:t>
            </a:r>
            <a:r>
              <a:rPr lang="en-US" dirty="0" err="1">
                <a:latin typeface="Oswald" panose="00000500000000000000" pitchFamily="2" charset="0"/>
              </a:rPr>
              <a:t>và</a:t>
            </a:r>
            <a:r>
              <a:rPr lang="en-US" dirty="0">
                <a:latin typeface="Oswald" panose="00000500000000000000" pitchFamily="2" charset="0"/>
              </a:rPr>
              <a:t> Web Server.</a:t>
            </a:r>
            <a:endParaRPr lang="en-US" dirty="0">
              <a:uFill>
                <a:noFill/>
              </a:uFill>
              <a:latin typeface="Oswald" panose="00000500000000000000" pitchFamily="2" charset="0"/>
            </a:endParaRPr>
          </a:p>
        </p:txBody>
      </p:sp>
      <p:pic>
        <p:nvPicPr>
          <p:cNvPr id="2" name="Picture 1">
            <a:extLst>
              <a:ext uri="{FF2B5EF4-FFF2-40B4-BE49-F238E27FC236}">
                <a16:creationId xmlns:a16="http://schemas.microsoft.com/office/drawing/2014/main" id="{9B6A5112-8207-4E85-12AA-79F6F701CB15}"/>
              </a:ext>
            </a:extLst>
          </p:cNvPr>
          <p:cNvPicPr>
            <a:picLocks noChangeAspect="1"/>
          </p:cNvPicPr>
          <p:nvPr/>
        </p:nvPicPr>
        <p:blipFill>
          <a:blip r:embed="rId3"/>
          <a:stretch>
            <a:fillRect/>
          </a:stretch>
        </p:blipFill>
        <p:spPr>
          <a:xfrm>
            <a:off x="5546433" y="631733"/>
            <a:ext cx="3147683" cy="2098455"/>
          </a:xfrm>
          <a:prstGeom prst="rect">
            <a:avLst/>
          </a:prstGeom>
        </p:spPr>
      </p:pic>
      <p:pic>
        <p:nvPicPr>
          <p:cNvPr id="3" name="Picture 2">
            <a:extLst>
              <a:ext uri="{FF2B5EF4-FFF2-40B4-BE49-F238E27FC236}">
                <a16:creationId xmlns:a16="http://schemas.microsoft.com/office/drawing/2014/main" id="{1E6F1F4C-B2B4-E6FD-05F6-7AF33514E71D}"/>
              </a:ext>
            </a:extLst>
          </p:cNvPr>
          <p:cNvPicPr>
            <a:picLocks noChangeAspect="1"/>
          </p:cNvPicPr>
          <p:nvPr/>
        </p:nvPicPr>
        <p:blipFill>
          <a:blip r:embed="rId4"/>
          <a:stretch>
            <a:fillRect/>
          </a:stretch>
        </p:blipFill>
        <p:spPr>
          <a:xfrm>
            <a:off x="5541364" y="3008310"/>
            <a:ext cx="3152753" cy="1938618"/>
          </a:xfrm>
          <a:prstGeom prst="rect">
            <a:avLst/>
          </a:prstGeom>
        </p:spPr>
      </p:pic>
      <p:sp>
        <p:nvSpPr>
          <p:cNvPr id="4" name="Google Shape;300;p33">
            <a:extLst>
              <a:ext uri="{FF2B5EF4-FFF2-40B4-BE49-F238E27FC236}">
                <a16:creationId xmlns:a16="http://schemas.microsoft.com/office/drawing/2014/main" id="{C23136F4-AAE1-0747-1AB5-ED8FC3552E12}"/>
              </a:ext>
            </a:extLst>
          </p:cNvPr>
          <p:cNvSpPr txBox="1">
            <a:spLocks/>
          </p:cNvSpPr>
          <p:nvPr/>
        </p:nvSpPr>
        <p:spPr>
          <a:xfrm>
            <a:off x="263091" y="282833"/>
            <a:ext cx="5044200"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sz="1800" b="1">
                <a:solidFill>
                  <a:schemeClr val="accent1">
                    <a:lumMod val="75000"/>
                  </a:schemeClr>
                </a:solidFill>
                <a:latin typeface="Oswald" panose="00000500000000000000" pitchFamily="2" charset="0"/>
                <a:cs typeface="Alexandria Light" pitchFamily="2" charset="-78"/>
              </a:rPr>
              <a:t>2.2 Giao thức sử dụng</a:t>
            </a:r>
          </a:p>
        </p:txBody>
      </p:sp>
    </p:spTree>
    <p:extLst>
      <p:ext uri="{BB962C8B-B14F-4D97-AF65-F5344CB8AC3E}">
        <p14:creationId xmlns:p14="http://schemas.microsoft.com/office/powerpoint/2010/main" val="1075023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2"/>
          <p:cNvSpPr txBox="1">
            <a:spLocks noGrp="1"/>
          </p:cNvSpPr>
          <p:nvPr>
            <p:ph type="title"/>
          </p:nvPr>
        </p:nvSpPr>
        <p:spPr>
          <a:xfrm>
            <a:off x="1879370" y="1513224"/>
            <a:ext cx="23364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lumMod val="75000"/>
                  </a:schemeClr>
                </a:solidFill>
              </a:rPr>
              <a:t>Tổng quan dự án</a:t>
            </a:r>
            <a:endParaRPr>
              <a:solidFill>
                <a:schemeClr val="accent1">
                  <a:lumMod val="75000"/>
                </a:schemeClr>
              </a:solidFill>
            </a:endParaRPr>
          </a:p>
        </p:txBody>
      </p:sp>
      <p:sp>
        <p:nvSpPr>
          <p:cNvPr id="243" name="Google Shape;243;p32"/>
          <p:cNvSpPr txBox="1">
            <a:spLocks noGrp="1"/>
          </p:cNvSpPr>
          <p:nvPr>
            <p:ph type="title" idx="2"/>
          </p:nvPr>
        </p:nvSpPr>
        <p:spPr>
          <a:xfrm>
            <a:off x="718735" y="1629978"/>
            <a:ext cx="867300" cy="8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44" name="Google Shape;244;p32"/>
          <p:cNvSpPr txBox="1">
            <a:spLocks noGrp="1"/>
          </p:cNvSpPr>
          <p:nvPr>
            <p:ph type="subTitle" idx="1"/>
          </p:nvPr>
        </p:nvSpPr>
        <p:spPr>
          <a:xfrm>
            <a:off x="1908633" y="1830606"/>
            <a:ext cx="2336400" cy="73542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swald" panose="00000500000000000000" pitchFamily="2" charset="0"/>
                <a:cs typeface="Alexandria Light" pitchFamily="2" charset="-78"/>
              </a:rPr>
              <a:t>Giới thiệu, mục tiêu, chức năng, linh kiện sử dụng</a:t>
            </a:r>
            <a:endParaRPr>
              <a:latin typeface="Oswald" panose="00000500000000000000" pitchFamily="2" charset="0"/>
              <a:cs typeface="Alexandria Light" pitchFamily="2" charset="-78"/>
            </a:endParaRPr>
          </a:p>
        </p:txBody>
      </p:sp>
      <p:sp>
        <p:nvSpPr>
          <p:cNvPr id="245" name="Google Shape;245;p32"/>
          <p:cNvSpPr txBox="1">
            <a:spLocks noGrp="1"/>
          </p:cNvSpPr>
          <p:nvPr>
            <p:ph type="title" idx="3"/>
          </p:nvPr>
        </p:nvSpPr>
        <p:spPr>
          <a:xfrm>
            <a:off x="6129040" y="1509152"/>
            <a:ext cx="2336400" cy="365700"/>
          </a:xfrm>
          <a:prstGeom prst="rect">
            <a:avLst/>
          </a:prstGeom>
          <a:noFill/>
          <a:ln>
            <a:noFill/>
          </a:ln>
        </p:spPr>
        <p:txBody>
          <a:bodyPr spcFirstLastPara="1" wrap="square" lIns="91425" tIns="91425" rIns="91425" bIns="91425" anchor="ctr" anchorCtr="0">
            <a:noAutofit/>
          </a:bodyPr>
          <a:lstStyle/>
          <a:p>
            <a:r>
              <a:rPr lang="en">
                <a:solidFill>
                  <a:schemeClr val="accent1">
                    <a:lumMod val="75000"/>
                  </a:schemeClr>
                </a:solidFill>
              </a:rPr>
              <a:t>Kiến trúc hệ thống</a:t>
            </a:r>
            <a:endParaRPr>
              <a:solidFill>
                <a:schemeClr val="accent1">
                  <a:lumMod val="75000"/>
                </a:schemeClr>
              </a:solidFill>
            </a:endParaRPr>
          </a:p>
        </p:txBody>
      </p:sp>
      <p:sp>
        <p:nvSpPr>
          <p:cNvPr id="246" name="Google Shape;246;p32"/>
          <p:cNvSpPr txBox="1">
            <a:spLocks noGrp="1"/>
          </p:cNvSpPr>
          <p:nvPr>
            <p:ph type="title" idx="4"/>
          </p:nvPr>
        </p:nvSpPr>
        <p:spPr>
          <a:xfrm>
            <a:off x="4984838" y="1629978"/>
            <a:ext cx="867300" cy="8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47" name="Google Shape;247;p32"/>
          <p:cNvSpPr txBox="1">
            <a:spLocks noGrp="1"/>
          </p:cNvSpPr>
          <p:nvPr>
            <p:ph type="subTitle" idx="5"/>
          </p:nvPr>
        </p:nvSpPr>
        <p:spPr>
          <a:xfrm>
            <a:off x="6142151" y="1984951"/>
            <a:ext cx="2336400" cy="480000"/>
          </a:xfrm>
          <a:prstGeom prst="rect">
            <a:avLst/>
          </a:prstGeom>
          <a:noFill/>
          <a:ln>
            <a:noFill/>
          </a:ln>
        </p:spPr>
        <p:txBody>
          <a:bodyPr spcFirstLastPara="1" wrap="square" lIns="91425" tIns="91425" rIns="91425" bIns="91425" anchor="ctr" anchorCtr="0">
            <a:noAutofit/>
          </a:bodyPr>
          <a:lstStyle/>
          <a:p>
            <a:pPr marL="0" indent="0"/>
            <a:r>
              <a:rPr lang="en">
                <a:latin typeface="Oswald" panose="00000500000000000000" pitchFamily="2" charset="0"/>
                <a:cs typeface="Alexandria Light" pitchFamily="2" charset="-78"/>
              </a:rPr>
              <a:t>Các thành phần chính của hệ thống và chức năng</a:t>
            </a:r>
            <a:endParaRPr>
              <a:latin typeface="Oswald" panose="00000500000000000000" pitchFamily="2" charset="0"/>
              <a:cs typeface="Alexandria Light" pitchFamily="2" charset="-78"/>
            </a:endParaRPr>
          </a:p>
        </p:txBody>
      </p:sp>
      <p:sp>
        <p:nvSpPr>
          <p:cNvPr id="248" name="Google Shape;248;p32"/>
          <p:cNvSpPr txBox="1">
            <a:spLocks noGrp="1"/>
          </p:cNvSpPr>
          <p:nvPr>
            <p:ph type="title" idx="6"/>
          </p:nvPr>
        </p:nvSpPr>
        <p:spPr>
          <a:xfrm>
            <a:off x="1876002" y="3299146"/>
            <a:ext cx="2336400" cy="365700"/>
          </a:xfrm>
          <a:prstGeom prst="rect">
            <a:avLst/>
          </a:prstGeom>
          <a:noFill/>
          <a:ln>
            <a:noFill/>
          </a:ln>
        </p:spPr>
        <p:txBody>
          <a:bodyPr spcFirstLastPara="1" wrap="square" lIns="91425" tIns="91425" rIns="91425" bIns="91425" anchor="ctr" anchorCtr="0">
            <a:noAutofit/>
          </a:bodyPr>
          <a:lstStyle/>
          <a:p>
            <a:r>
              <a:rPr lang="en">
                <a:solidFill>
                  <a:schemeClr val="accent1">
                    <a:lumMod val="75000"/>
                  </a:schemeClr>
                </a:solidFill>
              </a:rPr>
              <a:t>Nhận diện biển số</a:t>
            </a:r>
            <a:endParaRPr>
              <a:solidFill>
                <a:schemeClr val="accent1">
                  <a:lumMod val="75000"/>
                </a:schemeClr>
              </a:solidFill>
            </a:endParaRPr>
          </a:p>
        </p:txBody>
      </p:sp>
      <p:sp>
        <p:nvSpPr>
          <p:cNvPr id="249" name="Google Shape;249;p32"/>
          <p:cNvSpPr txBox="1">
            <a:spLocks noGrp="1"/>
          </p:cNvSpPr>
          <p:nvPr>
            <p:ph type="title" idx="7"/>
          </p:nvPr>
        </p:nvSpPr>
        <p:spPr>
          <a:xfrm>
            <a:off x="718735" y="3328853"/>
            <a:ext cx="867300" cy="8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50" name="Google Shape;250;p32"/>
          <p:cNvSpPr txBox="1">
            <a:spLocks noGrp="1"/>
          </p:cNvSpPr>
          <p:nvPr>
            <p:ph type="subTitle" idx="8"/>
          </p:nvPr>
        </p:nvSpPr>
        <p:spPr>
          <a:xfrm>
            <a:off x="1876002" y="3680303"/>
            <a:ext cx="2336400" cy="480000"/>
          </a:xfrm>
          <a:prstGeom prst="rect">
            <a:avLst/>
          </a:prstGeom>
          <a:noFill/>
          <a:ln>
            <a:noFill/>
          </a:ln>
        </p:spPr>
        <p:txBody>
          <a:bodyPr spcFirstLastPara="1" wrap="square" lIns="91425" tIns="91425" rIns="91425" bIns="91425" anchor="ctr" anchorCtr="0">
            <a:noAutofit/>
          </a:bodyPr>
          <a:lstStyle/>
          <a:p>
            <a:pPr marL="0" indent="0"/>
            <a:r>
              <a:rPr lang="en">
                <a:latin typeface="Oswald" panose="00000500000000000000" pitchFamily="2" charset="0"/>
                <a:cs typeface="Alexandria Light" pitchFamily="2" charset="-78"/>
              </a:rPr>
              <a:t>Trình bày về module nhận dạng biển số xe</a:t>
            </a:r>
            <a:endParaRPr>
              <a:latin typeface="Oswald" panose="00000500000000000000" pitchFamily="2" charset="0"/>
              <a:cs typeface="Alexandria Light" pitchFamily="2" charset="-78"/>
            </a:endParaRPr>
          </a:p>
        </p:txBody>
      </p:sp>
      <p:sp>
        <p:nvSpPr>
          <p:cNvPr id="251" name="Google Shape;251;p32"/>
          <p:cNvSpPr txBox="1">
            <a:spLocks noGrp="1"/>
          </p:cNvSpPr>
          <p:nvPr>
            <p:ph type="title" idx="9"/>
          </p:nvPr>
        </p:nvSpPr>
        <p:spPr>
          <a:xfrm>
            <a:off x="6142151" y="3299146"/>
            <a:ext cx="2336400" cy="361200"/>
          </a:xfrm>
          <a:prstGeom prst="rect">
            <a:avLst/>
          </a:prstGeom>
          <a:noFill/>
          <a:ln>
            <a:noFill/>
          </a:ln>
        </p:spPr>
        <p:txBody>
          <a:bodyPr spcFirstLastPara="1" wrap="square" lIns="91425" tIns="91425" rIns="91425" bIns="91425" anchor="ctr" anchorCtr="0">
            <a:noAutofit/>
          </a:bodyPr>
          <a:lstStyle/>
          <a:p>
            <a:r>
              <a:rPr lang="en">
                <a:solidFill>
                  <a:schemeClr val="accent1">
                    <a:lumMod val="75000"/>
                  </a:schemeClr>
                </a:solidFill>
              </a:rPr>
              <a:t>Cập nhật Firmware</a:t>
            </a:r>
            <a:endParaRPr>
              <a:solidFill>
                <a:schemeClr val="accent1">
                  <a:lumMod val="75000"/>
                </a:schemeClr>
              </a:solidFill>
            </a:endParaRPr>
          </a:p>
        </p:txBody>
      </p:sp>
      <p:sp>
        <p:nvSpPr>
          <p:cNvPr id="252" name="Google Shape;252;p32"/>
          <p:cNvSpPr txBox="1">
            <a:spLocks noGrp="1"/>
          </p:cNvSpPr>
          <p:nvPr>
            <p:ph type="title" idx="13"/>
          </p:nvPr>
        </p:nvSpPr>
        <p:spPr>
          <a:xfrm>
            <a:off x="4984838" y="3333850"/>
            <a:ext cx="867300" cy="8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53" name="Google Shape;253;p32"/>
          <p:cNvSpPr txBox="1">
            <a:spLocks noGrp="1"/>
          </p:cNvSpPr>
          <p:nvPr>
            <p:ph type="subTitle" idx="14"/>
          </p:nvPr>
        </p:nvSpPr>
        <p:spPr>
          <a:xfrm>
            <a:off x="6111228" y="3713760"/>
            <a:ext cx="2336400" cy="780781"/>
          </a:xfrm>
          <a:prstGeom prst="rect">
            <a:avLst/>
          </a:prstGeom>
          <a:noFill/>
          <a:ln>
            <a:noFill/>
          </a:ln>
        </p:spPr>
        <p:txBody>
          <a:bodyPr spcFirstLastPara="1" wrap="square" lIns="91425" tIns="91425" rIns="91425" bIns="91425" anchor="ctr" anchorCtr="0">
            <a:noAutofit/>
          </a:bodyPr>
          <a:lstStyle/>
          <a:p>
            <a:pPr marL="0" indent="0"/>
            <a:r>
              <a:rPr lang="en-US">
                <a:latin typeface="Oswald" panose="00000500000000000000" pitchFamily="2" charset="0"/>
                <a:cs typeface="Alexandria Light" pitchFamily="2" charset="-78"/>
              </a:rPr>
              <a:t>Các nội dung liên quan đến cập nhật firmware cho các thiết bị trong HT</a:t>
            </a:r>
            <a:endParaRPr>
              <a:latin typeface="Oswald" panose="00000500000000000000" pitchFamily="2" charset="0"/>
              <a:cs typeface="Alexandria Light" pitchFamily="2" charset="-78"/>
            </a:endParaRPr>
          </a:p>
        </p:txBody>
      </p:sp>
      <p:sp>
        <p:nvSpPr>
          <p:cNvPr id="254" name="Google Shape;254;p32"/>
          <p:cNvSpPr txBox="1">
            <a:spLocks noGrp="1"/>
          </p:cNvSpPr>
          <p:nvPr>
            <p:ph type="title" idx="15"/>
          </p:nvPr>
        </p:nvSpPr>
        <p:spPr>
          <a:xfrm>
            <a:off x="743628" y="397897"/>
            <a:ext cx="77040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NỘI DUNG BÀI THUYẾT TRÌNH</a:t>
            </a:r>
            <a:endParaRPr>
              <a:solidFill>
                <a:schemeClr val="accent1"/>
              </a:solidFill>
            </a:endParaRPr>
          </a:p>
        </p:txBody>
      </p:sp>
      <p:cxnSp>
        <p:nvCxnSpPr>
          <p:cNvPr id="255" name="Google Shape;255;p32"/>
          <p:cNvCxnSpPr/>
          <p:nvPr/>
        </p:nvCxnSpPr>
        <p:spPr>
          <a:xfrm>
            <a:off x="1634452" y="1601278"/>
            <a:ext cx="0" cy="864000"/>
          </a:xfrm>
          <a:prstGeom prst="straightConnector1">
            <a:avLst/>
          </a:prstGeom>
          <a:noFill/>
          <a:ln w="19050" cap="flat" cmpd="sng">
            <a:solidFill>
              <a:schemeClr val="accent1"/>
            </a:solidFill>
            <a:prstDash val="solid"/>
            <a:round/>
            <a:headEnd type="none" w="med" len="med"/>
            <a:tailEnd type="none" w="med" len="med"/>
          </a:ln>
          <a:effectLst>
            <a:outerShdw blurRad="114300" dist="19050" dir="2640000" algn="bl" rotWithShape="0">
              <a:schemeClr val="accent1">
                <a:alpha val="76000"/>
              </a:schemeClr>
            </a:outerShdw>
          </a:effectLst>
        </p:spPr>
      </p:cxnSp>
      <p:cxnSp>
        <p:nvCxnSpPr>
          <p:cNvPr id="256" name="Google Shape;256;p32"/>
          <p:cNvCxnSpPr/>
          <p:nvPr/>
        </p:nvCxnSpPr>
        <p:spPr>
          <a:xfrm>
            <a:off x="5900602" y="1603415"/>
            <a:ext cx="0" cy="864000"/>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cxnSp>
        <p:nvCxnSpPr>
          <p:cNvPr id="257" name="Google Shape;257;p32"/>
          <p:cNvCxnSpPr/>
          <p:nvPr/>
        </p:nvCxnSpPr>
        <p:spPr>
          <a:xfrm>
            <a:off x="1634452" y="3304199"/>
            <a:ext cx="0" cy="864000"/>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cxnSp>
        <p:nvCxnSpPr>
          <p:cNvPr id="258" name="Google Shape;258;p32"/>
          <p:cNvCxnSpPr/>
          <p:nvPr/>
        </p:nvCxnSpPr>
        <p:spPr>
          <a:xfrm>
            <a:off x="1634452" y="1603415"/>
            <a:ext cx="0" cy="864000"/>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cxnSp>
        <p:nvCxnSpPr>
          <p:cNvPr id="259" name="Google Shape;259;p32"/>
          <p:cNvCxnSpPr/>
          <p:nvPr/>
        </p:nvCxnSpPr>
        <p:spPr>
          <a:xfrm>
            <a:off x="5900602" y="3304199"/>
            <a:ext cx="0" cy="864000"/>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grpSp>
        <p:nvGrpSpPr>
          <p:cNvPr id="260" name="Google Shape;260;p32"/>
          <p:cNvGrpSpPr/>
          <p:nvPr/>
        </p:nvGrpSpPr>
        <p:grpSpPr>
          <a:xfrm rot="-5400000" flipH="1">
            <a:off x="382368" y="-638049"/>
            <a:ext cx="1182802" cy="2546215"/>
            <a:chOff x="7350442" y="2608992"/>
            <a:chExt cx="777239" cy="1673160"/>
          </a:xfrm>
        </p:grpSpPr>
        <p:sp>
          <p:nvSpPr>
            <p:cNvPr id="261" name="Google Shape;261;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 name="Google Shape;269;p32"/>
          <p:cNvGrpSpPr/>
          <p:nvPr/>
        </p:nvGrpSpPr>
        <p:grpSpPr>
          <a:xfrm rot="5400000">
            <a:off x="7715415" y="-686140"/>
            <a:ext cx="1182802" cy="2555083"/>
            <a:chOff x="7350442" y="2608992"/>
            <a:chExt cx="777239" cy="1673160"/>
          </a:xfrm>
        </p:grpSpPr>
        <p:sp>
          <p:nvSpPr>
            <p:cNvPr id="270" name="Google Shape;270;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081F258D-BB80-9FFA-1DB3-97B027549FE8}"/>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EDD135E1-63A4-4CA7-1ECE-328EFCF6F169}"/>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E6B88951-93B5-0276-8A67-B932E812C75E}"/>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2C4501D3-BEB8-9D01-0E53-4A16820E13D6}"/>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C980DF55-495F-700D-3EAC-E99925777A87}"/>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620F8765-1F1E-F310-9593-B13BEA8909B5}"/>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ECB9FB1D-52B7-5290-484D-BE8EE37AEB61}"/>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3586BA3F-C0EE-9A9C-51FA-93AAA19EA0C5}"/>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87A73F79-511C-767C-E23E-7D1105B3431B}"/>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8C68FC83-2F1A-82CA-868B-5549A3778037}"/>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 name="Picture 6">
            <a:extLst>
              <a:ext uri="{FF2B5EF4-FFF2-40B4-BE49-F238E27FC236}">
                <a16:creationId xmlns:a16="http://schemas.microsoft.com/office/drawing/2014/main" id="{2F159039-3719-144F-1323-78957839EBA6}"/>
              </a:ext>
            </a:extLst>
          </p:cNvPr>
          <p:cNvPicPr>
            <a:picLocks noChangeAspect="1"/>
          </p:cNvPicPr>
          <p:nvPr/>
        </p:nvPicPr>
        <p:blipFill>
          <a:blip r:embed="rId3"/>
          <a:stretch>
            <a:fillRect/>
          </a:stretch>
        </p:blipFill>
        <p:spPr>
          <a:xfrm>
            <a:off x="4001161" y="299640"/>
            <a:ext cx="4352140" cy="4510235"/>
          </a:xfrm>
          <a:prstGeom prst="rect">
            <a:avLst/>
          </a:prstGeom>
        </p:spPr>
      </p:pic>
      <p:sp>
        <p:nvSpPr>
          <p:cNvPr id="2" name="Google Shape;300;p33">
            <a:extLst>
              <a:ext uri="{FF2B5EF4-FFF2-40B4-BE49-F238E27FC236}">
                <a16:creationId xmlns:a16="http://schemas.microsoft.com/office/drawing/2014/main" id="{EF81D19A-A50F-1F95-A0F3-3D400711E930}"/>
              </a:ext>
            </a:extLst>
          </p:cNvPr>
          <p:cNvSpPr txBox="1">
            <a:spLocks/>
          </p:cNvSpPr>
          <p:nvPr/>
        </p:nvSpPr>
        <p:spPr>
          <a:xfrm>
            <a:off x="263091" y="282833"/>
            <a:ext cx="5044200"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sz="1800" b="1">
                <a:solidFill>
                  <a:schemeClr val="accent1">
                    <a:lumMod val="75000"/>
                  </a:schemeClr>
                </a:solidFill>
                <a:latin typeface="Oswald" panose="00000500000000000000" pitchFamily="2" charset="0"/>
                <a:cs typeface="Alexandria Light" pitchFamily="2" charset="-78"/>
              </a:rPr>
              <a:t>2.3 Mô hình 3 lớp</a:t>
            </a:r>
          </a:p>
        </p:txBody>
      </p:sp>
      <p:sp>
        <p:nvSpPr>
          <p:cNvPr id="3" name="Google Shape;360;p35">
            <a:extLst>
              <a:ext uri="{FF2B5EF4-FFF2-40B4-BE49-F238E27FC236}">
                <a16:creationId xmlns:a16="http://schemas.microsoft.com/office/drawing/2014/main" id="{084D5C53-9D4E-1100-F45C-690BB044070F}"/>
              </a:ext>
            </a:extLst>
          </p:cNvPr>
          <p:cNvSpPr txBox="1">
            <a:spLocks noGrp="1"/>
          </p:cNvSpPr>
          <p:nvPr>
            <p:ph type="title"/>
          </p:nvPr>
        </p:nvSpPr>
        <p:spPr>
          <a:xfrm>
            <a:off x="1771541" y="2434454"/>
            <a:ext cx="1573375"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rgbClr val="FFFF00"/>
                </a:solidFill>
              </a:rPr>
              <a:t>Sơ đồ </a:t>
            </a:r>
            <a:endParaRPr dirty="0">
              <a:solidFill>
                <a:srgbClr val="FFFF00"/>
              </a:solidFill>
            </a:endParaRPr>
          </a:p>
        </p:txBody>
      </p:sp>
    </p:spTree>
    <p:extLst>
      <p:ext uri="{BB962C8B-B14F-4D97-AF65-F5344CB8AC3E}">
        <p14:creationId xmlns:p14="http://schemas.microsoft.com/office/powerpoint/2010/main" val="3345174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pSp>
        <p:nvGrpSpPr>
          <p:cNvPr id="351" name="Google Shape;351;p35"/>
          <p:cNvGrpSpPr/>
          <p:nvPr/>
        </p:nvGrpSpPr>
        <p:grpSpPr>
          <a:xfrm rot="5400000">
            <a:off x="6657806" y="2004329"/>
            <a:ext cx="2029371" cy="4383847"/>
            <a:chOff x="7350442" y="2608992"/>
            <a:chExt cx="777239" cy="1673160"/>
          </a:xfrm>
        </p:grpSpPr>
        <p:sp>
          <p:nvSpPr>
            <p:cNvPr id="352" name="Google Shape;352;p3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p:cNvSpPr txBox="1">
            <a:spLocks noGrp="1"/>
          </p:cNvSpPr>
          <p:nvPr>
            <p:ph type="title"/>
          </p:nvPr>
        </p:nvSpPr>
        <p:spPr>
          <a:xfrm>
            <a:off x="548454" y="822485"/>
            <a:ext cx="5801345"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solidFill>
                  <a:srgbClr val="FFFF00"/>
                </a:solidFill>
              </a:rPr>
              <a:t>Perception Layer (</a:t>
            </a:r>
            <a:r>
              <a:rPr lang="en-US" dirty="0" err="1">
                <a:solidFill>
                  <a:srgbClr val="FFFF00"/>
                </a:solidFill>
              </a:rPr>
              <a:t>Lớp</a:t>
            </a:r>
            <a:r>
              <a:rPr lang="en-US" dirty="0">
                <a:solidFill>
                  <a:srgbClr val="FFFF00"/>
                </a:solidFill>
              </a:rPr>
              <a:t> </a:t>
            </a:r>
            <a:r>
              <a:rPr lang="en-US" dirty="0" err="1">
                <a:solidFill>
                  <a:srgbClr val="FFFF00"/>
                </a:solidFill>
              </a:rPr>
              <a:t>cảm</a:t>
            </a:r>
            <a:r>
              <a:rPr lang="en-US" dirty="0">
                <a:solidFill>
                  <a:srgbClr val="FFFF00"/>
                </a:solidFill>
              </a:rPr>
              <a:t> </a:t>
            </a:r>
            <a:r>
              <a:rPr lang="en-US" dirty="0" err="1">
                <a:solidFill>
                  <a:srgbClr val="FFFF00"/>
                </a:solidFill>
              </a:rPr>
              <a:t>biến</a:t>
            </a:r>
            <a:r>
              <a:rPr lang="en-US" dirty="0">
                <a:solidFill>
                  <a:srgbClr val="FFFF00"/>
                </a:solidFill>
              </a:rPr>
              <a:t> )</a:t>
            </a:r>
            <a:endParaRPr dirty="0">
              <a:solidFill>
                <a:srgbClr val="FFFF00"/>
              </a:solidFill>
            </a:endParaRPr>
          </a:p>
        </p:txBody>
      </p:sp>
      <p:sp>
        <p:nvSpPr>
          <p:cNvPr id="361" name="Google Shape;361;p35"/>
          <p:cNvSpPr txBox="1">
            <a:spLocks noGrp="1"/>
          </p:cNvSpPr>
          <p:nvPr>
            <p:ph type="body" idx="1"/>
          </p:nvPr>
        </p:nvSpPr>
        <p:spPr>
          <a:xfrm>
            <a:off x="891518" y="1623067"/>
            <a:ext cx="5171408" cy="2312438"/>
          </a:xfrm>
          <a:prstGeom prst="rect">
            <a:avLst/>
          </a:prstGeom>
        </p:spPr>
        <p:txBody>
          <a:bodyPr spcFirstLastPara="1" wrap="square" lIns="0" tIns="0" rIns="0" bIns="0" anchor="t" anchorCtr="0">
            <a:noAutofit/>
          </a:bodyPr>
          <a:lstStyle/>
          <a:p>
            <a:pPr marL="0" lvl="0" indent="0">
              <a:lnSpc>
                <a:spcPct val="150000"/>
              </a:lnSpc>
              <a:buNone/>
            </a:pPr>
            <a:r>
              <a:rPr lang="en-US" dirty="0" err="1">
                <a:latin typeface="Oswald" panose="00000500000000000000" pitchFamily="2" charset="0"/>
              </a:rPr>
              <a:t>Chức</a:t>
            </a:r>
            <a:r>
              <a:rPr lang="en-US" dirty="0">
                <a:latin typeface="Oswald" panose="00000500000000000000" pitchFamily="2" charset="0"/>
              </a:rPr>
              <a:t> </a:t>
            </a:r>
            <a:r>
              <a:rPr lang="en-US" dirty="0" err="1">
                <a:latin typeface="Oswald" panose="00000500000000000000" pitchFamily="2" charset="0"/>
              </a:rPr>
              <a:t>năng</a:t>
            </a:r>
            <a:r>
              <a:rPr lang="en-US" dirty="0">
                <a:latin typeface="Oswald" panose="00000500000000000000" pitchFamily="2" charset="0"/>
              </a:rPr>
              <a:t> : Thu </a:t>
            </a:r>
            <a:r>
              <a:rPr lang="en-US" dirty="0" err="1">
                <a:latin typeface="Oswald" panose="00000500000000000000" pitchFamily="2" charset="0"/>
              </a:rPr>
              <a:t>thập</a:t>
            </a:r>
            <a:r>
              <a:rPr lang="en-US" dirty="0">
                <a:latin typeface="Oswald" panose="00000500000000000000" pitchFamily="2" charset="0"/>
              </a:rPr>
              <a:t> </a:t>
            </a:r>
            <a:r>
              <a:rPr lang="en-US" dirty="0" err="1">
                <a:latin typeface="Oswald" panose="00000500000000000000" pitchFamily="2" charset="0"/>
              </a:rPr>
              <a:t>dữ</a:t>
            </a:r>
            <a:r>
              <a:rPr lang="en-US" dirty="0">
                <a:latin typeface="Oswald" panose="00000500000000000000" pitchFamily="2" charset="0"/>
              </a:rPr>
              <a:t> </a:t>
            </a:r>
            <a:r>
              <a:rPr lang="en-US" dirty="0" err="1">
                <a:latin typeface="Oswald" panose="00000500000000000000" pitchFamily="2" charset="0"/>
              </a:rPr>
              <a:t>liệu</a:t>
            </a:r>
            <a:r>
              <a:rPr lang="en-US" dirty="0">
                <a:latin typeface="Oswald" panose="00000500000000000000" pitchFamily="2" charset="0"/>
              </a:rPr>
              <a:t> </a:t>
            </a:r>
            <a:r>
              <a:rPr lang="en-US" dirty="0" err="1">
                <a:latin typeface="Oswald" panose="00000500000000000000" pitchFamily="2" charset="0"/>
              </a:rPr>
              <a:t>từ</a:t>
            </a:r>
            <a:r>
              <a:rPr lang="en-US" dirty="0">
                <a:latin typeface="Oswald" panose="00000500000000000000" pitchFamily="2" charset="0"/>
              </a:rPr>
              <a:t> </a:t>
            </a:r>
            <a:r>
              <a:rPr lang="en-US" dirty="0" err="1">
                <a:latin typeface="Oswald" panose="00000500000000000000" pitchFamily="2" charset="0"/>
              </a:rPr>
              <a:t>các</a:t>
            </a:r>
            <a:r>
              <a:rPr lang="en-US" dirty="0">
                <a:latin typeface="Oswald" panose="00000500000000000000" pitchFamily="2" charset="0"/>
              </a:rPr>
              <a:t> </a:t>
            </a:r>
            <a:r>
              <a:rPr lang="en-US" b="1" dirty="0" err="1">
                <a:latin typeface="Oswald" panose="00000500000000000000" pitchFamily="2" charset="0"/>
              </a:rPr>
              <a:t>thiết</a:t>
            </a:r>
            <a:r>
              <a:rPr lang="en-US" b="1" dirty="0">
                <a:latin typeface="Oswald" panose="00000500000000000000" pitchFamily="2" charset="0"/>
              </a:rPr>
              <a:t> </a:t>
            </a:r>
            <a:r>
              <a:rPr lang="en-US" b="1" dirty="0" err="1">
                <a:latin typeface="Oswald" panose="00000500000000000000" pitchFamily="2" charset="0"/>
              </a:rPr>
              <a:t>bị</a:t>
            </a:r>
            <a:r>
              <a:rPr lang="en-US" b="1" dirty="0">
                <a:latin typeface="Oswald" panose="00000500000000000000" pitchFamily="2" charset="0"/>
              </a:rPr>
              <a:t> </a:t>
            </a:r>
            <a:r>
              <a:rPr lang="en-US" b="1" dirty="0" err="1">
                <a:latin typeface="Oswald" panose="00000500000000000000" pitchFamily="2" charset="0"/>
              </a:rPr>
              <a:t>vật</a:t>
            </a:r>
            <a:r>
              <a:rPr lang="en-US" b="1" dirty="0">
                <a:latin typeface="Oswald" panose="00000500000000000000" pitchFamily="2" charset="0"/>
              </a:rPr>
              <a:t> </a:t>
            </a:r>
            <a:r>
              <a:rPr lang="en-US" b="1" dirty="0" err="1">
                <a:latin typeface="Oswald" panose="00000500000000000000" pitchFamily="2" charset="0"/>
              </a:rPr>
              <a:t>lý</a:t>
            </a:r>
            <a:r>
              <a:rPr lang="en-US" dirty="0">
                <a:latin typeface="Oswald" panose="00000500000000000000" pitchFamily="2" charset="0"/>
              </a:rPr>
              <a:t> (Camera, RFID Reader, Screen,...).</a:t>
            </a:r>
          </a:p>
          <a:p>
            <a:pPr marL="0" lvl="0" indent="0">
              <a:lnSpc>
                <a:spcPct val="150000"/>
              </a:lnSpc>
              <a:buNone/>
            </a:pPr>
            <a:r>
              <a:rPr lang="en" dirty="0">
                <a:latin typeface="Oswald" panose="00000500000000000000" pitchFamily="2" charset="0"/>
              </a:rPr>
              <a:t>Các thiết bị chính bao gồm </a:t>
            </a:r>
            <a:endParaRPr dirty="0">
              <a:latin typeface="Oswald" panose="00000500000000000000" pitchFamily="2" charset="0"/>
            </a:endParaRPr>
          </a:p>
          <a:p>
            <a:pPr lvl="0" algn="l" rtl="0">
              <a:lnSpc>
                <a:spcPct val="150000"/>
              </a:lnSpc>
              <a:spcBef>
                <a:spcPts val="0"/>
              </a:spcBef>
              <a:spcAft>
                <a:spcPts val="0"/>
              </a:spcAft>
              <a:buSzPts val="1400"/>
              <a:buFont typeface="Arial" panose="020B0604020202020204" pitchFamily="34" charset="0"/>
              <a:buChar char="•"/>
            </a:pPr>
            <a:r>
              <a:rPr lang="en" dirty="0">
                <a:latin typeface="Oswald" panose="00000500000000000000" pitchFamily="2" charset="0"/>
              </a:rPr>
              <a:t>Camera</a:t>
            </a:r>
          </a:p>
          <a:p>
            <a:pPr>
              <a:lnSpc>
                <a:spcPct val="150000"/>
              </a:lnSpc>
              <a:buFont typeface="Arial" panose="020B0604020202020204" pitchFamily="34" charset="0"/>
              <a:buChar char="•"/>
            </a:pPr>
            <a:r>
              <a:rPr lang="en" dirty="0">
                <a:latin typeface="Oswald" panose="00000500000000000000" pitchFamily="2" charset="0"/>
              </a:rPr>
              <a:t>RFID Reader ( đầu đọc thẻ) </a:t>
            </a:r>
          </a:p>
          <a:p>
            <a:pPr lvl="0" algn="l" rtl="0">
              <a:lnSpc>
                <a:spcPct val="150000"/>
              </a:lnSpc>
              <a:spcBef>
                <a:spcPts val="0"/>
              </a:spcBef>
              <a:spcAft>
                <a:spcPts val="0"/>
              </a:spcAft>
              <a:buSzPts val="1400"/>
              <a:buFont typeface="Arial" panose="020B0604020202020204" pitchFamily="34" charset="0"/>
              <a:buChar char="•"/>
            </a:pPr>
            <a:r>
              <a:rPr lang="en" dirty="0">
                <a:latin typeface="Oswald" panose="00000500000000000000" pitchFamily="2" charset="0"/>
              </a:rPr>
              <a:t>Display ( màn hình hiển thị )</a:t>
            </a:r>
            <a:endParaRPr dirty="0">
              <a:latin typeface="Oswald" panose="00000500000000000000" pitchFamily="2" charset="0"/>
            </a:endParaRPr>
          </a:p>
        </p:txBody>
      </p:sp>
      <p:pic>
        <p:nvPicPr>
          <p:cNvPr id="362" name="Google Shape;362;p35"/>
          <p:cNvPicPr preferRelativeResize="0"/>
          <p:nvPr/>
        </p:nvPicPr>
        <p:blipFill>
          <a:blip r:embed="rId3">
            <a:alphaModFix/>
          </a:blip>
          <a:stretch>
            <a:fillRect/>
          </a:stretch>
        </p:blipFill>
        <p:spPr>
          <a:xfrm>
            <a:off x="5480575" y="886500"/>
            <a:ext cx="3471725" cy="2673224"/>
          </a:xfrm>
          <a:prstGeom prst="rect">
            <a:avLst/>
          </a:prstGeom>
          <a:noFill/>
          <a:ln>
            <a:noFill/>
          </a:ln>
        </p:spPr>
      </p:pic>
      <p:sp>
        <p:nvSpPr>
          <p:cNvPr id="2" name="Google Shape;300;p33">
            <a:extLst>
              <a:ext uri="{FF2B5EF4-FFF2-40B4-BE49-F238E27FC236}">
                <a16:creationId xmlns:a16="http://schemas.microsoft.com/office/drawing/2014/main" id="{37032778-05A6-0947-9D25-6224EAD4EFCE}"/>
              </a:ext>
            </a:extLst>
          </p:cNvPr>
          <p:cNvSpPr txBox="1">
            <a:spLocks/>
          </p:cNvSpPr>
          <p:nvPr/>
        </p:nvSpPr>
        <p:spPr>
          <a:xfrm>
            <a:off x="263091" y="282833"/>
            <a:ext cx="5044200"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sz="1800" b="1">
                <a:solidFill>
                  <a:schemeClr val="accent1">
                    <a:lumMod val="75000"/>
                  </a:schemeClr>
                </a:solidFill>
                <a:latin typeface="Oswald" panose="00000500000000000000" pitchFamily="2" charset="0"/>
                <a:cs typeface="Alexandria Light" pitchFamily="2" charset="-78"/>
              </a:rPr>
              <a:t>2.3 Mô hình 3 lớp</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B33AFB8B-431F-8D22-68D0-778AADB825A7}"/>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F1637752-D131-ADD9-EBE3-9A1AE4FD2CCA}"/>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4FD7BBC6-554B-7C28-5C97-6C6B34F441F4}"/>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F282E779-647F-2F0E-126A-17CC599AF440}"/>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8622F650-6C0C-A6E2-1E6F-0191B3F94E16}"/>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01B5B882-1391-209B-E5DF-06D849E44C39}"/>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9C349BE8-E8FD-3081-8751-1C41CF9CC7C3}"/>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301DAE8B-7E2A-4E90-10FD-C5EEACB0A17E}"/>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FCD4D192-4C01-8023-5EBB-EED14ECE7D9F}"/>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9C68FAFD-7FA0-7AAB-CFFF-8B82A395E33C}"/>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A3D90130-4755-1FF0-14A5-43E6A7C60747}"/>
              </a:ext>
            </a:extLst>
          </p:cNvPr>
          <p:cNvSpPr txBox="1">
            <a:spLocks noGrp="1"/>
          </p:cNvSpPr>
          <p:nvPr>
            <p:ph type="title"/>
          </p:nvPr>
        </p:nvSpPr>
        <p:spPr>
          <a:xfrm>
            <a:off x="714441" y="892481"/>
            <a:ext cx="5801345"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solidFill>
                  <a:srgbClr val="FFFF00"/>
                </a:solidFill>
              </a:rPr>
              <a:t>Network Layer ( </a:t>
            </a:r>
            <a:r>
              <a:rPr lang="en-US" dirty="0" err="1">
                <a:solidFill>
                  <a:srgbClr val="FFFF00"/>
                </a:solidFill>
              </a:rPr>
              <a:t>Lớp</a:t>
            </a:r>
            <a:r>
              <a:rPr lang="en-US" dirty="0">
                <a:solidFill>
                  <a:srgbClr val="FFFF00"/>
                </a:solidFill>
              </a:rPr>
              <a:t> </a:t>
            </a:r>
            <a:r>
              <a:rPr lang="en-US" dirty="0" err="1">
                <a:solidFill>
                  <a:srgbClr val="FFFF00"/>
                </a:solidFill>
              </a:rPr>
              <a:t>truyền</a:t>
            </a:r>
            <a:r>
              <a:rPr lang="en-US" dirty="0">
                <a:solidFill>
                  <a:srgbClr val="FFFF00"/>
                </a:solidFill>
              </a:rPr>
              <a:t> </a:t>
            </a:r>
            <a:r>
              <a:rPr lang="en-US" dirty="0" err="1">
                <a:solidFill>
                  <a:srgbClr val="FFFF00"/>
                </a:solidFill>
              </a:rPr>
              <a:t>thông</a:t>
            </a:r>
            <a:r>
              <a:rPr lang="en-US" dirty="0">
                <a:solidFill>
                  <a:srgbClr val="FFFF00"/>
                </a:solidFill>
              </a:rPr>
              <a:t>)</a:t>
            </a:r>
            <a:endParaRPr dirty="0">
              <a:solidFill>
                <a:srgbClr val="FFFF00"/>
              </a:solidFill>
            </a:endParaRPr>
          </a:p>
        </p:txBody>
      </p:sp>
      <p:sp>
        <p:nvSpPr>
          <p:cNvPr id="361" name="Google Shape;361;p35">
            <a:extLst>
              <a:ext uri="{FF2B5EF4-FFF2-40B4-BE49-F238E27FC236}">
                <a16:creationId xmlns:a16="http://schemas.microsoft.com/office/drawing/2014/main" id="{E042F059-73C7-A2E8-F46E-DDFBA9756ACA}"/>
              </a:ext>
            </a:extLst>
          </p:cNvPr>
          <p:cNvSpPr txBox="1">
            <a:spLocks noGrp="1"/>
          </p:cNvSpPr>
          <p:nvPr>
            <p:ph type="body" idx="1"/>
          </p:nvPr>
        </p:nvSpPr>
        <p:spPr>
          <a:xfrm>
            <a:off x="1057505" y="1693063"/>
            <a:ext cx="5681162" cy="2312438"/>
          </a:xfrm>
          <a:prstGeom prst="rect">
            <a:avLst/>
          </a:prstGeom>
        </p:spPr>
        <p:txBody>
          <a:bodyPr spcFirstLastPara="1" wrap="square" lIns="0" tIns="0" rIns="0" bIns="0" anchor="t" anchorCtr="0">
            <a:noAutofit/>
          </a:bodyPr>
          <a:lstStyle/>
          <a:p>
            <a:pPr marL="139700" indent="0">
              <a:lnSpc>
                <a:spcPct val="150000"/>
              </a:lnSpc>
              <a:buNone/>
            </a:pPr>
            <a:r>
              <a:rPr lang="en-US" dirty="0" err="1">
                <a:latin typeface="Oswald" panose="00000500000000000000" pitchFamily="2" charset="0"/>
              </a:rPr>
              <a:t>Chức</a:t>
            </a:r>
            <a:r>
              <a:rPr lang="en-US" dirty="0">
                <a:latin typeface="Oswald" panose="00000500000000000000" pitchFamily="2" charset="0"/>
              </a:rPr>
              <a:t> </a:t>
            </a:r>
            <a:r>
              <a:rPr lang="en-US" dirty="0" err="1">
                <a:latin typeface="Oswald" panose="00000500000000000000" pitchFamily="2" charset="0"/>
              </a:rPr>
              <a:t>năng</a:t>
            </a:r>
            <a:r>
              <a:rPr lang="en-US" dirty="0">
                <a:latin typeface="Oswald" panose="00000500000000000000" pitchFamily="2" charset="0"/>
              </a:rPr>
              <a:t>: </a:t>
            </a:r>
            <a:r>
              <a:rPr lang="en-US" dirty="0" err="1">
                <a:latin typeface="Oswald" panose="00000500000000000000" pitchFamily="2" charset="0"/>
              </a:rPr>
              <a:t>Xử</a:t>
            </a:r>
            <a:r>
              <a:rPr lang="en-US" dirty="0">
                <a:latin typeface="Oswald" panose="00000500000000000000" pitchFamily="2" charset="0"/>
              </a:rPr>
              <a:t> </a:t>
            </a:r>
            <a:r>
              <a:rPr lang="en-US" dirty="0" err="1">
                <a:latin typeface="Oswald" panose="00000500000000000000" pitchFamily="2" charset="0"/>
              </a:rPr>
              <a:t>lý</a:t>
            </a:r>
            <a:r>
              <a:rPr lang="en-US" dirty="0">
                <a:latin typeface="Oswald" panose="00000500000000000000" pitchFamily="2" charset="0"/>
              </a:rPr>
              <a:t> </a:t>
            </a:r>
            <a:r>
              <a:rPr lang="en-US" dirty="0" err="1">
                <a:latin typeface="Oswald" panose="00000500000000000000" pitchFamily="2" charset="0"/>
              </a:rPr>
              <a:t>dữ</a:t>
            </a:r>
            <a:r>
              <a:rPr lang="en-US" dirty="0">
                <a:latin typeface="Oswald" panose="00000500000000000000" pitchFamily="2" charset="0"/>
              </a:rPr>
              <a:t> </a:t>
            </a:r>
            <a:r>
              <a:rPr lang="en-US" dirty="0" err="1">
                <a:latin typeface="Oswald" panose="00000500000000000000" pitchFamily="2" charset="0"/>
              </a:rPr>
              <a:t>liệu</a:t>
            </a:r>
            <a:r>
              <a:rPr lang="en-US" dirty="0">
                <a:latin typeface="Oswald" panose="00000500000000000000" pitchFamily="2" charset="0"/>
              </a:rPr>
              <a:t> </a:t>
            </a:r>
            <a:r>
              <a:rPr lang="en-US" dirty="0" err="1">
                <a:latin typeface="Oswald" panose="00000500000000000000" pitchFamily="2" charset="0"/>
              </a:rPr>
              <a:t>cục</a:t>
            </a:r>
            <a:r>
              <a:rPr lang="en-US" dirty="0">
                <a:latin typeface="Oswald" panose="00000500000000000000" pitchFamily="2" charset="0"/>
              </a:rPr>
              <a:t> </a:t>
            </a:r>
            <a:r>
              <a:rPr lang="en-US" dirty="0" err="1">
                <a:latin typeface="Oswald" panose="00000500000000000000" pitchFamily="2" charset="0"/>
              </a:rPr>
              <a:t>bộ</a:t>
            </a:r>
            <a:r>
              <a:rPr lang="en-US" dirty="0">
                <a:latin typeface="Oswald" panose="00000500000000000000" pitchFamily="2" charset="0"/>
              </a:rPr>
              <a:t>, AI/OCR, </a:t>
            </a:r>
            <a:r>
              <a:rPr lang="en-US" dirty="0" err="1">
                <a:latin typeface="Oswald" panose="00000500000000000000" pitchFamily="2" charset="0"/>
              </a:rPr>
              <a:t>truyền</a:t>
            </a:r>
            <a:r>
              <a:rPr lang="en-US" dirty="0">
                <a:latin typeface="Oswald" panose="00000500000000000000" pitchFamily="2" charset="0"/>
              </a:rPr>
              <a:t> </a:t>
            </a:r>
            <a:r>
              <a:rPr lang="en-US" dirty="0" err="1">
                <a:latin typeface="Oswald" panose="00000500000000000000" pitchFamily="2" charset="0"/>
              </a:rPr>
              <a:t>thông</a:t>
            </a:r>
            <a:r>
              <a:rPr lang="en-US" dirty="0">
                <a:latin typeface="Oswald" panose="00000500000000000000" pitchFamily="2" charset="0"/>
              </a:rPr>
              <a:t> </a:t>
            </a:r>
            <a:r>
              <a:rPr lang="en-US" dirty="0" err="1">
                <a:latin typeface="Oswald" panose="00000500000000000000" pitchFamily="2" charset="0"/>
              </a:rPr>
              <a:t>với</a:t>
            </a:r>
            <a:r>
              <a:rPr lang="en-US" dirty="0">
                <a:latin typeface="Oswald" panose="00000500000000000000" pitchFamily="2" charset="0"/>
              </a:rPr>
              <a:t> Web Server. </a:t>
            </a:r>
            <a:r>
              <a:rPr lang="en-US" dirty="0" err="1">
                <a:latin typeface="Oswald" panose="00000500000000000000" pitchFamily="2" charset="0"/>
              </a:rPr>
              <a:t>Lớp</a:t>
            </a:r>
            <a:r>
              <a:rPr lang="en-US" dirty="0">
                <a:latin typeface="Oswald" panose="00000500000000000000" pitchFamily="2" charset="0"/>
              </a:rPr>
              <a:t> </a:t>
            </a:r>
            <a:r>
              <a:rPr lang="en-US" dirty="0" err="1">
                <a:latin typeface="Oswald" panose="00000500000000000000" pitchFamily="2" charset="0"/>
              </a:rPr>
              <a:t>này</a:t>
            </a:r>
            <a:r>
              <a:rPr lang="en-US" dirty="0">
                <a:latin typeface="Oswald" panose="00000500000000000000" pitchFamily="2" charset="0"/>
              </a:rPr>
              <a:t> </a:t>
            </a:r>
            <a:r>
              <a:rPr lang="en-US" dirty="0" err="1">
                <a:latin typeface="Oswald" panose="00000500000000000000" pitchFamily="2" charset="0"/>
              </a:rPr>
              <a:t>đóng</a:t>
            </a:r>
            <a:r>
              <a:rPr lang="en-US" dirty="0">
                <a:latin typeface="Oswald" panose="00000500000000000000" pitchFamily="2" charset="0"/>
              </a:rPr>
              <a:t> </a:t>
            </a:r>
            <a:r>
              <a:rPr lang="en-US" dirty="0" err="1">
                <a:latin typeface="Oswald" panose="00000500000000000000" pitchFamily="2" charset="0"/>
              </a:rPr>
              <a:t>vai</a:t>
            </a:r>
            <a:r>
              <a:rPr lang="en-US" dirty="0">
                <a:latin typeface="Oswald" panose="00000500000000000000" pitchFamily="2" charset="0"/>
              </a:rPr>
              <a:t> </a:t>
            </a:r>
            <a:r>
              <a:rPr lang="en-US" dirty="0" err="1">
                <a:latin typeface="Oswald" panose="00000500000000000000" pitchFamily="2" charset="0"/>
              </a:rPr>
              <a:t>trò</a:t>
            </a:r>
            <a:r>
              <a:rPr lang="en-US" dirty="0">
                <a:latin typeface="Oswald" panose="00000500000000000000" pitchFamily="2" charset="0"/>
              </a:rPr>
              <a:t> </a:t>
            </a:r>
            <a:r>
              <a:rPr lang="en-US" dirty="0" err="1">
                <a:latin typeface="Oswald" panose="00000500000000000000" pitchFamily="2" charset="0"/>
              </a:rPr>
              <a:t>là</a:t>
            </a:r>
            <a:r>
              <a:rPr lang="en-US" dirty="0">
                <a:latin typeface="Oswald" panose="00000500000000000000" pitchFamily="2" charset="0"/>
              </a:rPr>
              <a:t> </a:t>
            </a:r>
            <a:r>
              <a:rPr lang="en-US" dirty="0" err="1">
                <a:latin typeface="Oswald" panose="00000500000000000000" pitchFamily="2" charset="0"/>
              </a:rPr>
              <a:t>cầu</a:t>
            </a:r>
            <a:r>
              <a:rPr lang="en-US" dirty="0">
                <a:latin typeface="Oswald" panose="00000500000000000000" pitchFamily="2" charset="0"/>
              </a:rPr>
              <a:t> </a:t>
            </a:r>
            <a:r>
              <a:rPr lang="en-US" dirty="0" err="1">
                <a:latin typeface="Oswald" panose="00000500000000000000" pitchFamily="2" charset="0"/>
              </a:rPr>
              <a:t>nối</a:t>
            </a:r>
            <a:r>
              <a:rPr lang="en-US" dirty="0">
                <a:latin typeface="Oswald" panose="00000500000000000000" pitchFamily="2" charset="0"/>
              </a:rPr>
              <a:t> </a:t>
            </a:r>
            <a:r>
              <a:rPr lang="en-US" dirty="0" err="1">
                <a:latin typeface="Oswald" panose="00000500000000000000" pitchFamily="2" charset="0"/>
              </a:rPr>
              <a:t>giữa</a:t>
            </a:r>
            <a:r>
              <a:rPr lang="en-US" dirty="0">
                <a:latin typeface="Oswald" panose="00000500000000000000" pitchFamily="2" charset="0"/>
              </a:rPr>
              <a:t> </a:t>
            </a:r>
            <a:r>
              <a:rPr lang="en-US" dirty="0" err="1">
                <a:latin typeface="Oswald" panose="00000500000000000000" pitchFamily="2" charset="0"/>
              </a:rPr>
              <a:t>lớp</a:t>
            </a:r>
            <a:r>
              <a:rPr lang="en-US" dirty="0">
                <a:latin typeface="Oswald" panose="00000500000000000000" pitchFamily="2" charset="0"/>
              </a:rPr>
              <a:t> </a:t>
            </a:r>
            <a:r>
              <a:rPr lang="en-US" dirty="0" err="1">
                <a:latin typeface="Oswald" panose="00000500000000000000" pitchFamily="2" charset="0"/>
              </a:rPr>
              <a:t>vật</a:t>
            </a:r>
            <a:r>
              <a:rPr lang="en-US" dirty="0">
                <a:latin typeface="Oswald" panose="00000500000000000000" pitchFamily="2" charset="0"/>
              </a:rPr>
              <a:t> </a:t>
            </a:r>
            <a:r>
              <a:rPr lang="en-US" dirty="0" err="1">
                <a:latin typeface="Oswald" panose="00000500000000000000" pitchFamily="2" charset="0"/>
              </a:rPr>
              <a:t>lý</a:t>
            </a:r>
            <a:r>
              <a:rPr lang="en-US" dirty="0">
                <a:latin typeface="Oswald" panose="00000500000000000000" pitchFamily="2" charset="0"/>
              </a:rPr>
              <a:t> </a:t>
            </a:r>
            <a:r>
              <a:rPr lang="en-US" dirty="0" err="1">
                <a:latin typeface="Oswald" panose="00000500000000000000" pitchFamily="2" charset="0"/>
              </a:rPr>
              <a:t>và</a:t>
            </a:r>
            <a:r>
              <a:rPr lang="en-US" dirty="0">
                <a:latin typeface="Oswald" panose="00000500000000000000" pitchFamily="2" charset="0"/>
              </a:rPr>
              <a:t> </a:t>
            </a:r>
            <a:r>
              <a:rPr lang="en-US" dirty="0" err="1">
                <a:latin typeface="Oswald" panose="00000500000000000000" pitchFamily="2" charset="0"/>
              </a:rPr>
              <a:t>lớp</a:t>
            </a:r>
            <a:r>
              <a:rPr lang="en-US" dirty="0">
                <a:latin typeface="Oswald" panose="00000500000000000000" pitchFamily="2" charset="0"/>
              </a:rPr>
              <a:t> </a:t>
            </a:r>
            <a:r>
              <a:rPr lang="en-US" dirty="0" err="1">
                <a:latin typeface="Oswald" panose="00000500000000000000" pitchFamily="2" charset="0"/>
              </a:rPr>
              <a:t>ứng</a:t>
            </a:r>
            <a:r>
              <a:rPr lang="en-US" dirty="0">
                <a:latin typeface="Oswald" panose="00000500000000000000" pitchFamily="2" charset="0"/>
              </a:rPr>
              <a:t> </a:t>
            </a:r>
            <a:r>
              <a:rPr lang="en-US" dirty="0" err="1">
                <a:latin typeface="Oswald" panose="00000500000000000000" pitchFamily="2" charset="0"/>
              </a:rPr>
              <a:t>dụng</a:t>
            </a:r>
            <a:r>
              <a:rPr lang="en-US" dirty="0"/>
              <a:t>.</a:t>
            </a:r>
          </a:p>
          <a:p>
            <a:pPr lvl="0" algn="l" rtl="0">
              <a:lnSpc>
                <a:spcPct val="150000"/>
              </a:lnSpc>
              <a:spcBef>
                <a:spcPts val="0"/>
              </a:spcBef>
              <a:spcAft>
                <a:spcPts val="0"/>
              </a:spcAft>
              <a:buSzPts val="1400"/>
              <a:buFont typeface="Arial" panose="020B0604020202020204" pitchFamily="34" charset="0"/>
              <a:buChar char="•"/>
            </a:pPr>
            <a:r>
              <a:rPr lang="en" dirty="0">
                <a:latin typeface="Oswald" panose="00000500000000000000" pitchFamily="2" charset="0"/>
              </a:rPr>
              <a:t>AI Model + OCR : Trích xuất ảnh biển số, nhận dạng và đọc biển số từ luồng video/ảnh chụp. Sử dụng YOLO và OCR </a:t>
            </a:r>
          </a:p>
          <a:p>
            <a:pPr lvl="0">
              <a:lnSpc>
                <a:spcPct val="150000"/>
              </a:lnSpc>
              <a:buFont typeface="Arial" panose="020B0604020202020204" pitchFamily="34" charset="0"/>
              <a:buChar char="•"/>
            </a:pPr>
            <a:r>
              <a:rPr lang="en-US" dirty="0">
                <a:latin typeface="Oswald" panose="00000500000000000000" pitchFamily="2" charset="0"/>
              </a:rPr>
              <a:t>Data Processing : </a:t>
            </a:r>
            <a:r>
              <a:rPr lang="en-US" dirty="0" err="1">
                <a:latin typeface="Oswald" panose="00000500000000000000" pitchFamily="2" charset="0"/>
              </a:rPr>
              <a:t>Nhận</a:t>
            </a:r>
            <a:r>
              <a:rPr lang="en-US" dirty="0">
                <a:latin typeface="Oswald" panose="00000500000000000000" pitchFamily="2" charset="0"/>
              </a:rPr>
              <a:t> UID, </a:t>
            </a:r>
            <a:r>
              <a:rPr lang="en-US" dirty="0" err="1">
                <a:latin typeface="Oswald" panose="00000500000000000000" pitchFamily="2" charset="0"/>
              </a:rPr>
              <a:t>biển</a:t>
            </a:r>
            <a:r>
              <a:rPr lang="en-US" dirty="0">
                <a:latin typeface="Oswald" panose="00000500000000000000" pitchFamily="2" charset="0"/>
              </a:rPr>
              <a:t> </a:t>
            </a:r>
            <a:r>
              <a:rPr lang="en-US" dirty="0" err="1">
                <a:latin typeface="Oswald" panose="00000500000000000000" pitchFamily="2" charset="0"/>
              </a:rPr>
              <a:t>số</a:t>
            </a:r>
            <a:r>
              <a:rPr lang="en-US" dirty="0">
                <a:latin typeface="Oswald" panose="00000500000000000000" pitchFamily="2" charset="0"/>
              </a:rPr>
              <a:t> </a:t>
            </a:r>
            <a:r>
              <a:rPr lang="en-US" dirty="0" err="1">
                <a:latin typeface="Oswald" panose="00000500000000000000" pitchFamily="2" charset="0"/>
              </a:rPr>
              <a:t>và</a:t>
            </a:r>
            <a:r>
              <a:rPr lang="en-US" dirty="0">
                <a:latin typeface="Oswald" panose="00000500000000000000" pitchFamily="2" charset="0"/>
              </a:rPr>
              <a:t> </a:t>
            </a:r>
            <a:r>
              <a:rPr lang="en-US" dirty="0" err="1">
                <a:latin typeface="Oswald" panose="00000500000000000000" pitchFamily="2" charset="0"/>
              </a:rPr>
              <a:t>thực</a:t>
            </a:r>
            <a:r>
              <a:rPr lang="en-US" dirty="0">
                <a:latin typeface="Oswald" panose="00000500000000000000" pitchFamily="2" charset="0"/>
              </a:rPr>
              <a:t> </a:t>
            </a:r>
            <a:r>
              <a:rPr lang="en-US" dirty="0" err="1">
                <a:latin typeface="Oswald" panose="00000500000000000000" pitchFamily="2" charset="0"/>
              </a:rPr>
              <a:t>hiện</a:t>
            </a:r>
            <a:r>
              <a:rPr lang="en-US" dirty="0">
                <a:latin typeface="Oswald" panose="00000500000000000000" pitchFamily="2" charset="0"/>
              </a:rPr>
              <a:t> </a:t>
            </a:r>
            <a:r>
              <a:rPr lang="en-US" dirty="0" err="1">
                <a:latin typeface="Oswald" panose="00000500000000000000" pitchFamily="2" charset="0"/>
              </a:rPr>
              <a:t>chức</a:t>
            </a:r>
            <a:r>
              <a:rPr lang="en-US" dirty="0">
                <a:latin typeface="Oswald" panose="00000500000000000000" pitchFamily="2" charset="0"/>
              </a:rPr>
              <a:t> </a:t>
            </a:r>
            <a:r>
              <a:rPr lang="en-US" dirty="0" err="1">
                <a:latin typeface="Oswald" panose="00000500000000000000" pitchFamily="2" charset="0"/>
              </a:rPr>
              <a:t>năng</a:t>
            </a:r>
            <a:r>
              <a:rPr lang="en-US" dirty="0">
                <a:latin typeface="Oswald" panose="00000500000000000000" pitchFamily="2" charset="0"/>
              </a:rPr>
              <a:t> validation</a:t>
            </a:r>
          </a:p>
          <a:p>
            <a:pPr lvl="0">
              <a:lnSpc>
                <a:spcPct val="150000"/>
              </a:lnSpc>
              <a:buFont typeface="Arial" panose="020B0604020202020204" pitchFamily="34" charset="0"/>
              <a:buChar char="•"/>
            </a:pPr>
            <a:r>
              <a:rPr lang="en" dirty="0">
                <a:latin typeface="Oswald" panose="00000500000000000000" pitchFamily="2" charset="0"/>
              </a:rPr>
              <a:t>Communication : Sử dụng giao thức HTTP để gửi dữ liệu lên Server và truyền tín hiệu/ dữ liệu giữa máy chủ cục bộ với bộ đọc ghi thẻ/camera.</a:t>
            </a:r>
            <a:endParaRPr dirty="0">
              <a:latin typeface="Oswald" panose="00000500000000000000" pitchFamily="2" charset="0"/>
            </a:endParaRPr>
          </a:p>
        </p:txBody>
      </p:sp>
      <p:sp>
        <p:nvSpPr>
          <p:cNvPr id="2" name="Google Shape;300;p33">
            <a:extLst>
              <a:ext uri="{FF2B5EF4-FFF2-40B4-BE49-F238E27FC236}">
                <a16:creationId xmlns:a16="http://schemas.microsoft.com/office/drawing/2014/main" id="{9377A011-8E76-8AE2-4DEF-9474DC94D4B3}"/>
              </a:ext>
            </a:extLst>
          </p:cNvPr>
          <p:cNvSpPr txBox="1">
            <a:spLocks/>
          </p:cNvSpPr>
          <p:nvPr/>
        </p:nvSpPr>
        <p:spPr>
          <a:xfrm>
            <a:off x="263091" y="282833"/>
            <a:ext cx="5044200"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sz="1800" b="1">
                <a:solidFill>
                  <a:schemeClr val="accent1">
                    <a:lumMod val="75000"/>
                  </a:schemeClr>
                </a:solidFill>
                <a:latin typeface="Oswald" panose="00000500000000000000" pitchFamily="2" charset="0"/>
                <a:cs typeface="Alexandria Light" pitchFamily="2" charset="-78"/>
              </a:rPr>
              <a:t>2.3 Mô hình 3 lớp</a:t>
            </a:r>
          </a:p>
        </p:txBody>
      </p:sp>
    </p:spTree>
    <p:extLst>
      <p:ext uri="{BB962C8B-B14F-4D97-AF65-F5344CB8AC3E}">
        <p14:creationId xmlns:p14="http://schemas.microsoft.com/office/powerpoint/2010/main" val="58610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81CB539E-FCC8-9C0B-DC55-481E0F006E79}"/>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71A12132-FFFA-4E98-3A97-8098D32774FE}"/>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1D19DAF9-17E3-7B03-3F11-7E413D57CB9C}"/>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BDCC7E2F-E523-2D2D-5285-EAF40B64D334}"/>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5D7BC452-BB1A-2922-EDC5-1D2BA9017A85}"/>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D796DCF6-279C-A6DC-38D0-0D3E141CF5B4}"/>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8A5AA444-F69E-D023-C04D-7109166F76FF}"/>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8B600E85-C7F8-C7CF-7882-C13E75C415B7}"/>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DFDB5ADC-BE15-F11D-D0B3-2A3E86C6A9AE}"/>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F88B7051-B635-5A7E-9954-A7CDCCB10853}"/>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0ED047F7-89D1-04A3-A063-C6E1163CC4A7}"/>
              </a:ext>
            </a:extLst>
          </p:cNvPr>
          <p:cNvSpPr txBox="1">
            <a:spLocks noGrp="1"/>
          </p:cNvSpPr>
          <p:nvPr>
            <p:ph type="title"/>
          </p:nvPr>
        </p:nvSpPr>
        <p:spPr>
          <a:xfrm>
            <a:off x="548454" y="871472"/>
            <a:ext cx="5801345"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solidFill>
                  <a:srgbClr val="FFFF00"/>
                </a:solidFill>
              </a:rPr>
              <a:t>Application Layer ( </a:t>
            </a:r>
            <a:r>
              <a:rPr lang="en-US" dirty="0" err="1">
                <a:solidFill>
                  <a:srgbClr val="FFFF00"/>
                </a:solidFill>
              </a:rPr>
              <a:t>Lớp</a:t>
            </a:r>
            <a:r>
              <a:rPr lang="en-US" dirty="0">
                <a:solidFill>
                  <a:srgbClr val="FFFF00"/>
                </a:solidFill>
              </a:rPr>
              <a:t> </a:t>
            </a:r>
            <a:r>
              <a:rPr lang="en-US" dirty="0" err="1">
                <a:solidFill>
                  <a:srgbClr val="FFFF00"/>
                </a:solidFill>
              </a:rPr>
              <a:t>ứng</a:t>
            </a:r>
            <a:r>
              <a:rPr lang="en-US" dirty="0">
                <a:solidFill>
                  <a:srgbClr val="FFFF00"/>
                </a:solidFill>
              </a:rPr>
              <a:t> </a:t>
            </a:r>
            <a:r>
              <a:rPr lang="en-US" dirty="0" err="1">
                <a:solidFill>
                  <a:srgbClr val="FFFF00"/>
                </a:solidFill>
              </a:rPr>
              <a:t>dụng</a:t>
            </a:r>
            <a:r>
              <a:rPr lang="en-US" dirty="0">
                <a:solidFill>
                  <a:srgbClr val="FFFF00"/>
                </a:solidFill>
              </a:rPr>
              <a:t>)</a:t>
            </a:r>
            <a:endParaRPr dirty="0">
              <a:solidFill>
                <a:srgbClr val="FFFF00"/>
              </a:solidFill>
            </a:endParaRPr>
          </a:p>
        </p:txBody>
      </p:sp>
      <p:sp>
        <p:nvSpPr>
          <p:cNvPr id="361" name="Google Shape;361;p35">
            <a:extLst>
              <a:ext uri="{FF2B5EF4-FFF2-40B4-BE49-F238E27FC236}">
                <a16:creationId xmlns:a16="http://schemas.microsoft.com/office/drawing/2014/main" id="{64C0A81B-7770-DBD3-3643-DF532AD6A7D8}"/>
              </a:ext>
            </a:extLst>
          </p:cNvPr>
          <p:cNvSpPr txBox="1">
            <a:spLocks noGrp="1"/>
          </p:cNvSpPr>
          <p:nvPr>
            <p:ph type="body" idx="1"/>
          </p:nvPr>
        </p:nvSpPr>
        <p:spPr>
          <a:xfrm>
            <a:off x="891518" y="1672054"/>
            <a:ext cx="4973017" cy="2002424"/>
          </a:xfrm>
          <a:prstGeom prst="rect">
            <a:avLst/>
          </a:prstGeom>
        </p:spPr>
        <p:txBody>
          <a:bodyPr spcFirstLastPara="1" wrap="square" lIns="0" tIns="0" rIns="0" bIns="0" anchor="t" anchorCtr="0">
            <a:noAutofit/>
          </a:bodyPr>
          <a:lstStyle/>
          <a:p>
            <a:pPr marL="139700" indent="0">
              <a:lnSpc>
                <a:spcPct val="200000"/>
              </a:lnSpc>
              <a:buNone/>
            </a:pPr>
            <a:r>
              <a:rPr lang="en-US" dirty="0" err="1">
                <a:latin typeface="Oswald" panose="00000500000000000000" pitchFamily="2" charset="0"/>
              </a:rPr>
              <a:t>Chức</a:t>
            </a:r>
            <a:r>
              <a:rPr lang="en-US" dirty="0">
                <a:latin typeface="Oswald" panose="00000500000000000000" pitchFamily="2" charset="0"/>
              </a:rPr>
              <a:t> </a:t>
            </a:r>
            <a:r>
              <a:rPr lang="en-US" dirty="0" err="1">
                <a:latin typeface="Oswald" panose="00000500000000000000" pitchFamily="2" charset="0"/>
              </a:rPr>
              <a:t>năng</a:t>
            </a:r>
            <a:r>
              <a:rPr lang="en-US" dirty="0">
                <a:latin typeface="Oswald" panose="00000500000000000000" pitchFamily="2" charset="0"/>
              </a:rPr>
              <a:t>: </a:t>
            </a:r>
            <a:r>
              <a:rPr lang="en-US" dirty="0" err="1">
                <a:latin typeface="Oswald" panose="00000500000000000000" pitchFamily="2" charset="0"/>
              </a:rPr>
              <a:t>Xử</a:t>
            </a:r>
            <a:r>
              <a:rPr lang="en-US" dirty="0">
                <a:latin typeface="Oswald" panose="00000500000000000000" pitchFamily="2" charset="0"/>
              </a:rPr>
              <a:t> </a:t>
            </a:r>
            <a:r>
              <a:rPr lang="en-US" dirty="0" err="1">
                <a:latin typeface="Oswald" panose="00000500000000000000" pitchFamily="2" charset="0"/>
              </a:rPr>
              <a:t>lý</a:t>
            </a:r>
            <a:r>
              <a:rPr lang="en-US" dirty="0">
                <a:latin typeface="Oswald" panose="00000500000000000000" pitchFamily="2" charset="0"/>
              </a:rPr>
              <a:t> logic </a:t>
            </a:r>
            <a:r>
              <a:rPr lang="en-US" dirty="0" err="1">
                <a:latin typeface="Oswald" panose="00000500000000000000" pitchFamily="2" charset="0"/>
              </a:rPr>
              <a:t>nghiệp</a:t>
            </a:r>
            <a:r>
              <a:rPr lang="en-US" dirty="0">
                <a:latin typeface="Oswald" panose="00000500000000000000" pitchFamily="2" charset="0"/>
              </a:rPr>
              <a:t> </a:t>
            </a:r>
            <a:r>
              <a:rPr lang="en-US" dirty="0" err="1">
                <a:latin typeface="Oswald" panose="00000500000000000000" pitchFamily="2" charset="0"/>
              </a:rPr>
              <a:t>vụ</a:t>
            </a:r>
            <a:r>
              <a:rPr lang="en-US" dirty="0">
                <a:latin typeface="Oswald" panose="00000500000000000000" pitchFamily="2" charset="0"/>
              </a:rPr>
              <a:t>, </a:t>
            </a:r>
            <a:r>
              <a:rPr lang="en-US" dirty="0" err="1">
                <a:latin typeface="Oswald" panose="00000500000000000000" pitchFamily="2" charset="0"/>
              </a:rPr>
              <a:t>lưu</a:t>
            </a:r>
            <a:r>
              <a:rPr lang="en-US" dirty="0">
                <a:latin typeface="Oswald" panose="00000500000000000000" pitchFamily="2" charset="0"/>
              </a:rPr>
              <a:t> </a:t>
            </a:r>
            <a:r>
              <a:rPr lang="en-US" dirty="0" err="1">
                <a:latin typeface="Oswald" panose="00000500000000000000" pitchFamily="2" charset="0"/>
              </a:rPr>
              <a:t>trữ</a:t>
            </a:r>
            <a:r>
              <a:rPr lang="en-US" dirty="0">
                <a:latin typeface="Oswald" panose="00000500000000000000" pitchFamily="2" charset="0"/>
              </a:rPr>
              <a:t>, </a:t>
            </a:r>
            <a:r>
              <a:rPr lang="en-US" dirty="0" err="1">
                <a:latin typeface="Oswald" panose="00000500000000000000" pitchFamily="2" charset="0"/>
              </a:rPr>
              <a:t>và</a:t>
            </a:r>
            <a:r>
              <a:rPr lang="en-US" dirty="0">
                <a:latin typeface="Oswald" panose="00000500000000000000" pitchFamily="2" charset="0"/>
              </a:rPr>
              <a:t> </a:t>
            </a:r>
            <a:r>
              <a:rPr lang="en-US" dirty="0" err="1">
                <a:latin typeface="Oswald" panose="00000500000000000000" pitchFamily="2" charset="0"/>
              </a:rPr>
              <a:t>quản</a:t>
            </a:r>
            <a:r>
              <a:rPr lang="en-US" dirty="0">
                <a:latin typeface="Oswald" panose="00000500000000000000" pitchFamily="2" charset="0"/>
              </a:rPr>
              <a:t> </a:t>
            </a:r>
            <a:r>
              <a:rPr lang="en-US" dirty="0" err="1">
                <a:latin typeface="Oswald" panose="00000500000000000000" pitchFamily="2" charset="0"/>
              </a:rPr>
              <a:t>lý</a:t>
            </a:r>
            <a:r>
              <a:rPr lang="en-US" dirty="0">
                <a:latin typeface="Oswald" panose="00000500000000000000" pitchFamily="2" charset="0"/>
              </a:rPr>
              <a:t> </a:t>
            </a:r>
            <a:r>
              <a:rPr lang="en-US" dirty="0" err="1">
                <a:latin typeface="Oswald" panose="00000500000000000000" pitchFamily="2" charset="0"/>
              </a:rPr>
              <a:t>dữ</a:t>
            </a:r>
            <a:r>
              <a:rPr lang="en-US" dirty="0">
                <a:latin typeface="Oswald" panose="00000500000000000000" pitchFamily="2" charset="0"/>
              </a:rPr>
              <a:t> </a:t>
            </a:r>
            <a:r>
              <a:rPr lang="en-US" dirty="0" err="1">
                <a:latin typeface="Oswald" panose="00000500000000000000" pitchFamily="2" charset="0"/>
              </a:rPr>
              <a:t>liệu</a:t>
            </a:r>
            <a:r>
              <a:rPr lang="en-US" dirty="0">
                <a:latin typeface="Oswald" panose="00000500000000000000" pitchFamily="2" charset="0"/>
              </a:rPr>
              <a:t> </a:t>
            </a:r>
            <a:r>
              <a:rPr lang="en-US" dirty="0" err="1">
                <a:latin typeface="Oswald" panose="00000500000000000000" pitchFamily="2" charset="0"/>
              </a:rPr>
              <a:t>toàn</a:t>
            </a:r>
            <a:r>
              <a:rPr lang="en-US" dirty="0">
                <a:latin typeface="Oswald" panose="00000500000000000000" pitchFamily="2" charset="0"/>
              </a:rPr>
              <a:t> </a:t>
            </a:r>
            <a:r>
              <a:rPr lang="en-US" dirty="0" err="1">
                <a:latin typeface="Oswald" panose="00000500000000000000" pitchFamily="2" charset="0"/>
              </a:rPr>
              <a:t>hệ</a:t>
            </a:r>
            <a:r>
              <a:rPr lang="en-US" dirty="0">
                <a:latin typeface="Oswald" panose="00000500000000000000" pitchFamily="2" charset="0"/>
              </a:rPr>
              <a:t> </a:t>
            </a:r>
            <a:r>
              <a:rPr lang="en-US" dirty="0" err="1">
                <a:latin typeface="Oswald" panose="00000500000000000000" pitchFamily="2" charset="0"/>
              </a:rPr>
              <a:t>thống</a:t>
            </a:r>
            <a:r>
              <a:rPr lang="en-US" dirty="0">
                <a:latin typeface="Oswald" panose="00000500000000000000" pitchFamily="2" charset="0"/>
              </a:rPr>
              <a:t>.</a:t>
            </a:r>
          </a:p>
          <a:p>
            <a:pPr lvl="0" algn="l" rtl="0">
              <a:lnSpc>
                <a:spcPct val="200000"/>
              </a:lnSpc>
              <a:spcBef>
                <a:spcPts val="0"/>
              </a:spcBef>
              <a:spcAft>
                <a:spcPts val="0"/>
              </a:spcAft>
              <a:buSzPts val="1400"/>
              <a:buFont typeface="Arial" panose="020B0604020202020204" pitchFamily="34" charset="0"/>
              <a:buChar char="•"/>
            </a:pPr>
            <a:r>
              <a:rPr lang="en" dirty="0">
                <a:latin typeface="Oswald" panose="00000500000000000000" pitchFamily="2" charset="0"/>
              </a:rPr>
              <a:t>REMOTE SERVER</a:t>
            </a:r>
          </a:p>
          <a:p>
            <a:pPr lvl="0" algn="l" rtl="0">
              <a:lnSpc>
                <a:spcPct val="200000"/>
              </a:lnSpc>
              <a:spcBef>
                <a:spcPts val="0"/>
              </a:spcBef>
              <a:spcAft>
                <a:spcPts val="0"/>
              </a:spcAft>
              <a:buSzPts val="1400"/>
              <a:buFont typeface="Arial" panose="020B0604020202020204" pitchFamily="34" charset="0"/>
              <a:buChar char="•"/>
            </a:pPr>
            <a:r>
              <a:rPr lang="en" dirty="0">
                <a:latin typeface="Oswald" panose="00000500000000000000" pitchFamily="2" charset="0"/>
              </a:rPr>
              <a:t>DATA BASE (sử dụng Mysql)</a:t>
            </a:r>
          </a:p>
          <a:p>
            <a:pPr lvl="0" algn="l" rtl="0">
              <a:lnSpc>
                <a:spcPct val="200000"/>
              </a:lnSpc>
              <a:spcBef>
                <a:spcPts val="0"/>
              </a:spcBef>
              <a:spcAft>
                <a:spcPts val="0"/>
              </a:spcAft>
              <a:buSzPts val="1400"/>
              <a:buFont typeface="Arial" panose="020B0604020202020204" pitchFamily="34" charset="0"/>
              <a:buChar char="•"/>
            </a:pPr>
            <a:r>
              <a:rPr lang="en" dirty="0">
                <a:latin typeface="Oswald" panose="00000500000000000000" pitchFamily="2" charset="0"/>
              </a:rPr>
              <a:t>ADMIN INTERFACE</a:t>
            </a:r>
          </a:p>
        </p:txBody>
      </p:sp>
      <p:pic>
        <p:nvPicPr>
          <p:cNvPr id="362" name="Google Shape;362;p35">
            <a:extLst>
              <a:ext uri="{FF2B5EF4-FFF2-40B4-BE49-F238E27FC236}">
                <a16:creationId xmlns:a16="http://schemas.microsoft.com/office/drawing/2014/main" id="{C4145420-0B67-C3A4-0C7D-D96F45203F71}"/>
              </a:ext>
            </a:extLst>
          </p:cNvPr>
          <p:cNvPicPr preferRelativeResize="0"/>
          <p:nvPr/>
        </p:nvPicPr>
        <p:blipFill>
          <a:blip r:embed="rId3">
            <a:alphaModFix/>
          </a:blip>
          <a:stretch>
            <a:fillRect/>
          </a:stretch>
        </p:blipFill>
        <p:spPr>
          <a:xfrm>
            <a:off x="4603096" y="1642641"/>
            <a:ext cx="3471725" cy="2673224"/>
          </a:xfrm>
          <a:prstGeom prst="rect">
            <a:avLst/>
          </a:prstGeom>
          <a:noFill/>
          <a:ln>
            <a:noFill/>
          </a:ln>
        </p:spPr>
      </p:pic>
      <p:sp>
        <p:nvSpPr>
          <p:cNvPr id="2" name="Google Shape;300;p33">
            <a:extLst>
              <a:ext uri="{FF2B5EF4-FFF2-40B4-BE49-F238E27FC236}">
                <a16:creationId xmlns:a16="http://schemas.microsoft.com/office/drawing/2014/main" id="{F4F3DD9F-3822-BF4E-EA29-C84DF8C76023}"/>
              </a:ext>
            </a:extLst>
          </p:cNvPr>
          <p:cNvSpPr txBox="1">
            <a:spLocks/>
          </p:cNvSpPr>
          <p:nvPr/>
        </p:nvSpPr>
        <p:spPr>
          <a:xfrm>
            <a:off x="263091" y="282833"/>
            <a:ext cx="5044200"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sz="1800" b="1">
                <a:solidFill>
                  <a:schemeClr val="accent1">
                    <a:lumMod val="75000"/>
                  </a:schemeClr>
                </a:solidFill>
                <a:latin typeface="Oswald" panose="00000500000000000000" pitchFamily="2" charset="0"/>
                <a:cs typeface="Alexandria Light" pitchFamily="2" charset="-78"/>
              </a:rPr>
              <a:t>2.3 Mô hình 3 lớp</a:t>
            </a:r>
          </a:p>
        </p:txBody>
      </p:sp>
    </p:spTree>
    <p:extLst>
      <p:ext uri="{BB962C8B-B14F-4D97-AF65-F5344CB8AC3E}">
        <p14:creationId xmlns:p14="http://schemas.microsoft.com/office/powerpoint/2010/main" val="2813932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7"/>
          <p:cNvSpPr/>
          <p:nvPr/>
        </p:nvSpPr>
        <p:spPr>
          <a:xfrm>
            <a:off x="3413999" y="3102575"/>
            <a:ext cx="2483047" cy="1514100"/>
          </a:xfrm>
          <a:prstGeom prst="roundRect">
            <a:avLst>
              <a:gd name="adj" fmla="val 16667"/>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6130063" y="1371825"/>
            <a:ext cx="2316000" cy="1514100"/>
          </a:xfrm>
          <a:prstGeom prst="roundRect">
            <a:avLst>
              <a:gd name="adj" fmla="val 16667"/>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697938" y="1371825"/>
            <a:ext cx="2316000" cy="1514100"/>
          </a:xfrm>
          <a:prstGeom prst="roundRect">
            <a:avLst>
              <a:gd name="adj" fmla="val 16667"/>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txBox="1">
            <a:spLocks noGrp="1"/>
          </p:cNvSpPr>
          <p:nvPr>
            <p:ph type="title"/>
          </p:nvPr>
        </p:nvSpPr>
        <p:spPr>
          <a:xfrm>
            <a:off x="1495425" y="1599975"/>
            <a:ext cx="1322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CHECK IN</a:t>
            </a:r>
            <a:endParaRPr dirty="0"/>
          </a:p>
        </p:txBody>
      </p:sp>
      <p:sp>
        <p:nvSpPr>
          <p:cNvPr id="422" name="Google Shape;422;p37"/>
          <p:cNvSpPr txBox="1">
            <a:spLocks noGrp="1"/>
          </p:cNvSpPr>
          <p:nvPr>
            <p:ph type="subTitle" idx="1"/>
          </p:nvPr>
        </p:nvSpPr>
        <p:spPr>
          <a:xfrm>
            <a:off x="1495425" y="2003850"/>
            <a:ext cx="1322100" cy="65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Ghi</a:t>
            </a:r>
            <a:r>
              <a:rPr lang="en-US" dirty="0"/>
              <a:t> </a:t>
            </a:r>
            <a:r>
              <a:rPr lang="en-US" dirty="0" err="1"/>
              <a:t>nhận</a:t>
            </a:r>
            <a:r>
              <a:rPr lang="en-US" dirty="0"/>
              <a:t> </a:t>
            </a:r>
            <a:r>
              <a:rPr lang="en-US" dirty="0" err="1"/>
              <a:t>phương</a:t>
            </a:r>
            <a:r>
              <a:rPr lang="en-US" dirty="0"/>
              <a:t> </a:t>
            </a:r>
            <a:r>
              <a:rPr lang="en-US" dirty="0" err="1"/>
              <a:t>tiện</a:t>
            </a:r>
            <a:r>
              <a:rPr lang="en-US" dirty="0"/>
              <a:t> </a:t>
            </a:r>
            <a:r>
              <a:rPr lang="en-US" dirty="0" err="1"/>
              <a:t>vào</a:t>
            </a:r>
            <a:r>
              <a:rPr lang="en-US" dirty="0"/>
              <a:t> </a:t>
            </a:r>
            <a:r>
              <a:rPr lang="en-US" dirty="0" err="1"/>
              <a:t>bãi</a:t>
            </a:r>
            <a:r>
              <a:rPr lang="en-US" dirty="0"/>
              <a:t> </a:t>
            </a:r>
            <a:r>
              <a:rPr lang="en-US" dirty="0" err="1"/>
              <a:t>đỗ</a:t>
            </a:r>
            <a:r>
              <a:rPr lang="en-US" dirty="0"/>
              <a:t> </a:t>
            </a:r>
            <a:r>
              <a:rPr lang="en-US" dirty="0" err="1"/>
              <a:t>xe</a:t>
            </a:r>
            <a:endParaRPr dirty="0"/>
          </a:p>
        </p:txBody>
      </p:sp>
      <p:sp>
        <p:nvSpPr>
          <p:cNvPr id="423" name="Google Shape;423;p37"/>
          <p:cNvSpPr/>
          <p:nvPr/>
        </p:nvSpPr>
        <p:spPr>
          <a:xfrm>
            <a:off x="905167" y="1608462"/>
            <a:ext cx="459348" cy="459392"/>
          </a:xfrm>
          <a:custGeom>
            <a:avLst/>
            <a:gdLst/>
            <a:ahLst/>
            <a:cxnLst/>
            <a:rect l="l" t="t" r="r" b="b"/>
            <a:pathLst>
              <a:path w="10485" h="10486" extrusionOk="0">
                <a:moveTo>
                  <a:pt x="6171" y="3087"/>
                </a:moveTo>
                <a:lnTo>
                  <a:pt x="6171" y="3688"/>
                </a:lnTo>
                <a:lnTo>
                  <a:pt x="6771" y="3688"/>
                </a:lnTo>
                <a:lnTo>
                  <a:pt x="6771" y="4315"/>
                </a:lnTo>
                <a:lnTo>
                  <a:pt x="7399" y="4315"/>
                </a:lnTo>
                <a:lnTo>
                  <a:pt x="7399" y="4943"/>
                </a:lnTo>
                <a:lnTo>
                  <a:pt x="6771" y="4943"/>
                </a:lnTo>
                <a:lnTo>
                  <a:pt x="6771" y="5572"/>
                </a:lnTo>
                <a:lnTo>
                  <a:pt x="7399" y="5572"/>
                </a:lnTo>
                <a:lnTo>
                  <a:pt x="7399" y="6171"/>
                </a:lnTo>
                <a:lnTo>
                  <a:pt x="6771" y="6171"/>
                </a:lnTo>
                <a:lnTo>
                  <a:pt x="6771" y="6800"/>
                </a:lnTo>
                <a:lnTo>
                  <a:pt x="6171" y="6800"/>
                </a:lnTo>
                <a:lnTo>
                  <a:pt x="6171" y="7401"/>
                </a:lnTo>
                <a:lnTo>
                  <a:pt x="5542" y="7401"/>
                </a:lnTo>
                <a:lnTo>
                  <a:pt x="5542" y="6800"/>
                </a:lnTo>
                <a:lnTo>
                  <a:pt x="4942" y="6800"/>
                </a:lnTo>
                <a:lnTo>
                  <a:pt x="4942" y="7401"/>
                </a:lnTo>
                <a:lnTo>
                  <a:pt x="4313" y="7401"/>
                </a:lnTo>
                <a:lnTo>
                  <a:pt x="4313" y="6800"/>
                </a:lnTo>
                <a:lnTo>
                  <a:pt x="3712" y="6800"/>
                </a:lnTo>
                <a:lnTo>
                  <a:pt x="3712" y="6171"/>
                </a:lnTo>
                <a:lnTo>
                  <a:pt x="3085" y="6171"/>
                </a:lnTo>
                <a:lnTo>
                  <a:pt x="3085" y="5544"/>
                </a:lnTo>
                <a:lnTo>
                  <a:pt x="3712" y="5544"/>
                </a:lnTo>
                <a:lnTo>
                  <a:pt x="3712" y="4916"/>
                </a:lnTo>
                <a:lnTo>
                  <a:pt x="3085" y="4916"/>
                </a:lnTo>
                <a:lnTo>
                  <a:pt x="3085" y="4315"/>
                </a:lnTo>
                <a:lnTo>
                  <a:pt x="3712" y="4315"/>
                </a:lnTo>
                <a:lnTo>
                  <a:pt x="3712" y="3688"/>
                </a:lnTo>
                <a:lnTo>
                  <a:pt x="4313" y="3688"/>
                </a:lnTo>
                <a:lnTo>
                  <a:pt x="4313" y="3087"/>
                </a:lnTo>
                <a:lnTo>
                  <a:pt x="4942" y="3087"/>
                </a:lnTo>
                <a:lnTo>
                  <a:pt x="4942" y="3688"/>
                </a:lnTo>
                <a:lnTo>
                  <a:pt x="5542" y="3688"/>
                </a:lnTo>
                <a:lnTo>
                  <a:pt x="5542" y="3087"/>
                </a:lnTo>
                <a:close/>
                <a:moveTo>
                  <a:pt x="1850" y="1"/>
                </a:moveTo>
                <a:cubicBezTo>
                  <a:pt x="1340" y="1"/>
                  <a:pt x="925" y="416"/>
                  <a:pt x="925" y="926"/>
                </a:cubicBezTo>
                <a:cubicBezTo>
                  <a:pt x="925" y="1461"/>
                  <a:pt x="1366" y="1852"/>
                  <a:pt x="1851" y="1852"/>
                </a:cubicBezTo>
                <a:cubicBezTo>
                  <a:pt x="1983" y="1852"/>
                  <a:pt x="2118" y="1823"/>
                  <a:pt x="2249" y="1760"/>
                </a:cubicBezTo>
                <a:lnTo>
                  <a:pt x="2883" y="2395"/>
                </a:lnTo>
                <a:cubicBezTo>
                  <a:pt x="1293" y="3713"/>
                  <a:pt x="1089" y="6063"/>
                  <a:pt x="2419" y="7631"/>
                </a:cubicBezTo>
                <a:cubicBezTo>
                  <a:pt x="2164" y="7886"/>
                  <a:pt x="1831" y="8219"/>
                  <a:pt x="1592" y="8457"/>
                </a:cubicBezTo>
                <a:cubicBezTo>
                  <a:pt x="1427" y="8367"/>
                  <a:pt x="1253" y="8326"/>
                  <a:pt x="1083" y="8326"/>
                </a:cubicBezTo>
                <a:cubicBezTo>
                  <a:pt x="519" y="8326"/>
                  <a:pt x="0" y="8777"/>
                  <a:pt x="0" y="9406"/>
                </a:cubicBezTo>
                <a:cubicBezTo>
                  <a:pt x="0" y="10002"/>
                  <a:pt x="484" y="10485"/>
                  <a:pt x="1079" y="10485"/>
                </a:cubicBezTo>
                <a:cubicBezTo>
                  <a:pt x="1897" y="10485"/>
                  <a:pt x="2416" y="9606"/>
                  <a:pt x="2029" y="8893"/>
                </a:cubicBezTo>
                <a:lnTo>
                  <a:pt x="2854" y="8067"/>
                </a:lnTo>
                <a:cubicBezTo>
                  <a:pt x="3549" y="8656"/>
                  <a:pt x="4396" y="8944"/>
                  <a:pt x="5239" y="8944"/>
                </a:cubicBezTo>
                <a:cubicBezTo>
                  <a:pt x="5881" y="8944"/>
                  <a:pt x="6520" y="8777"/>
                  <a:pt x="7087" y="8449"/>
                </a:cubicBezTo>
                <a:lnTo>
                  <a:pt x="7799" y="9162"/>
                </a:lnTo>
                <a:cubicBezTo>
                  <a:pt x="7506" y="9773"/>
                  <a:pt x="7954" y="10485"/>
                  <a:pt x="8633" y="10485"/>
                </a:cubicBezTo>
                <a:cubicBezTo>
                  <a:pt x="9143" y="10485"/>
                  <a:pt x="9560" y="10070"/>
                  <a:pt x="9560" y="9560"/>
                </a:cubicBezTo>
                <a:cubicBezTo>
                  <a:pt x="9560" y="9026"/>
                  <a:pt x="9118" y="8635"/>
                  <a:pt x="8632" y="8635"/>
                </a:cubicBezTo>
                <a:cubicBezTo>
                  <a:pt x="8500" y="8635"/>
                  <a:pt x="8365" y="8663"/>
                  <a:pt x="8235" y="8726"/>
                </a:cubicBezTo>
                <a:lnTo>
                  <a:pt x="7601" y="8092"/>
                </a:lnTo>
                <a:cubicBezTo>
                  <a:pt x="9191" y="6773"/>
                  <a:pt x="9395" y="4424"/>
                  <a:pt x="8067" y="2855"/>
                </a:cubicBezTo>
                <a:cubicBezTo>
                  <a:pt x="8861" y="2061"/>
                  <a:pt x="8150" y="2771"/>
                  <a:pt x="8892" y="2029"/>
                </a:cubicBezTo>
                <a:cubicBezTo>
                  <a:pt x="9057" y="2119"/>
                  <a:pt x="9232" y="2160"/>
                  <a:pt x="9402" y="2160"/>
                </a:cubicBezTo>
                <a:cubicBezTo>
                  <a:pt x="9966" y="2160"/>
                  <a:pt x="10485" y="1710"/>
                  <a:pt x="10485" y="1081"/>
                </a:cubicBezTo>
                <a:cubicBezTo>
                  <a:pt x="10485" y="486"/>
                  <a:pt x="10000" y="1"/>
                  <a:pt x="9405" y="1"/>
                </a:cubicBezTo>
                <a:cubicBezTo>
                  <a:pt x="8587" y="1"/>
                  <a:pt x="8068" y="880"/>
                  <a:pt x="8456" y="1594"/>
                </a:cubicBezTo>
                <a:cubicBezTo>
                  <a:pt x="7722" y="2328"/>
                  <a:pt x="8422" y="1626"/>
                  <a:pt x="7630" y="2419"/>
                </a:cubicBezTo>
                <a:cubicBezTo>
                  <a:pt x="6935" y="1831"/>
                  <a:pt x="6087" y="1543"/>
                  <a:pt x="5243" y="1543"/>
                </a:cubicBezTo>
                <a:cubicBezTo>
                  <a:pt x="4602" y="1543"/>
                  <a:pt x="3964" y="1709"/>
                  <a:pt x="3397" y="2037"/>
                </a:cubicBezTo>
                <a:lnTo>
                  <a:pt x="2685" y="1324"/>
                </a:lnTo>
                <a:cubicBezTo>
                  <a:pt x="2978" y="715"/>
                  <a:pt x="2530" y="1"/>
                  <a:pt x="1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37"/>
          <p:cNvGrpSpPr/>
          <p:nvPr/>
        </p:nvGrpSpPr>
        <p:grpSpPr>
          <a:xfrm rot="5400000" flipH="1">
            <a:off x="7363145" y="-827538"/>
            <a:ext cx="1182802" cy="2555083"/>
            <a:chOff x="7350442" y="2608992"/>
            <a:chExt cx="777239" cy="1673160"/>
          </a:xfrm>
        </p:grpSpPr>
        <p:sp>
          <p:nvSpPr>
            <p:cNvPr id="434" name="Google Shape;434;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2" name="Google Shape;442;p37"/>
          <p:cNvSpPr txBox="1">
            <a:spLocks noGrp="1"/>
          </p:cNvSpPr>
          <p:nvPr>
            <p:ph type="title" idx="8"/>
          </p:nvPr>
        </p:nvSpPr>
        <p:spPr>
          <a:xfrm>
            <a:off x="6604883" y="1559549"/>
            <a:ext cx="2163967" cy="36436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ADD MONTHLY TICKET</a:t>
            </a:r>
            <a:endParaRPr dirty="0"/>
          </a:p>
        </p:txBody>
      </p:sp>
      <p:sp>
        <p:nvSpPr>
          <p:cNvPr id="443" name="Google Shape;443;p37"/>
          <p:cNvSpPr txBox="1">
            <a:spLocks noGrp="1"/>
          </p:cNvSpPr>
          <p:nvPr>
            <p:ph type="title" idx="4"/>
          </p:nvPr>
        </p:nvSpPr>
        <p:spPr>
          <a:xfrm>
            <a:off x="1495425" y="3329975"/>
            <a:ext cx="1657910" cy="36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VIEW REPORT</a:t>
            </a:r>
            <a:endParaRPr dirty="0"/>
          </a:p>
        </p:txBody>
      </p:sp>
      <p:sp>
        <p:nvSpPr>
          <p:cNvPr id="444" name="Google Shape;444;p37"/>
          <p:cNvSpPr txBox="1">
            <a:spLocks noGrp="1"/>
          </p:cNvSpPr>
          <p:nvPr>
            <p:ph type="subTitle" idx="5"/>
          </p:nvPr>
        </p:nvSpPr>
        <p:spPr>
          <a:xfrm>
            <a:off x="1495425" y="3733325"/>
            <a:ext cx="1322100" cy="65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Xem </a:t>
            </a:r>
            <a:r>
              <a:rPr lang="en-US" dirty="0" err="1"/>
              <a:t>báo</a:t>
            </a:r>
            <a:r>
              <a:rPr lang="en-US" dirty="0"/>
              <a:t> </a:t>
            </a:r>
            <a:r>
              <a:rPr lang="en-US" dirty="0" err="1"/>
              <a:t>cáo</a:t>
            </a:r>
            <a:r>
              <a:rPr lang="en-US" dirty="0"/>
              <a:t> </a:t>
            </a:r>
            <a:r>
              <a:rPr lang="en-US" dirty="0" err="1"/>
              <a:t>thống</a:t>
            </a:r>
            <a:r>
              <a:rPr lang="en-US" dirty="0"/>
              <a:t> </a:t>
            </a:r>
            <a:r>
              <a:rPr lang="en-US" dirty="0" err="1"/>
              <a:t>kê</a:t>
            </a:r>
            <a:r>
              <a:rPr lang="en-US" dirty="0"/>
              <a:t> </a:t>
            </a:r>
            <a:r>
              <a:rPr lang="en-US" dirty="0" err="1"/>
              <a:t>về</a:t>
            </a:r>
            <a:r>
              <a:rPr lang="en-US" dirty="0"/>
              <a:t> </a:t>
            </a:r>
            <a:r>
              <a:rPr lang="en-US" dirty="0" err="1"/>
              <a:t>bãi</a:t>
            </a:r>
            <a:r>
              <a:rPr lang="en-US" dirty="0"/>
              <a:t> </a:t>
            </a:r>
            <a:r>
              <a:rPr lang="en-US" dirty="0" err="1"/>
              <a:t>đỗ</a:t>
            </a:r>
            <a:r>
              <a:rPr lang="en-US" dirty="0"/>
              <a:t> </a:t>
            </a:r>
            <a:r>
              <a:rPr lang="en-US" dirty="0" err="1"/>
              <a:t>xe</a:t>
            </a:r>
            <a:endParaRPr dirty="0"/>
          </a:p>
        </p:txBody>
      </p:sp>
      <p:sp>
        <p:nvSpPr>
          <p:cNvPr id="445" name="Google Shape;445;p37"/>
          <p:cNvSpPr txBox="1">
            <a:spLocks noGrp="1"/>
          </p:cNvSpPr>
          <p:nvPr>
            <p:ph type="title" idx="6"/>
          </p:nvPr>
        </p:nvSpPr>
        <p:spPr>
          <a:xfrm>
            <a:off x="3978534" y="3369425"/>
            <a:ext cx="1918513" cy="36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MANAGE DEVICE</a:t>
            </a:r>
            <a:endParaRPr dirty="0"/>
          </a:p>
        </p:txBody>
      </p:sp>
      <p:sp>
        <p:nvSpPr>
          <p:cNvPr id="446" name="Google Shape;446;p37"/>
          <p:cNvSpPr txBox="1">
            <a:spLocks noGrp="1"/>
          </p:cNvSpPr>
          <p:nvPr>
            <p:ph type="subTitle" idx="9"/>
          </p:nvPr>
        </p:nvSpPr>
        <p:spPr>
          <a:xfrm>
            <a:off x="6829531" y="2036439"/>
            <a:ext cx="1518387" cy="65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Tạo</a:t>
            </a:r>
            <a:r>
              <a:rPr lang="en-US" dirty="0"/>
              <a:t> </a:t>
            </a:r>
            <a:r>
              <a:rPr lang="en-US" dirty="0" err="1"/>
              <a:t>vé</a:t>
            </a:r>
            <a:r>
              <a:rPr lang="en-US" dirty="0"/>
              <a:t> </a:t>
            </a:r>
            <a:r>
              <a:rPr lang="en-US" dirty="0" err="1"/>
              <a:t>tháng</a:t>
            </a:r>
            <a:r>
              <a:rPr lang="en-US" dirty="0"/>
              <a:t> </a:t>
            </a:r>
            <a:r>
              <a:rPr lang="en-US" dirty="0" err="1"/>
              <a:t>mới</a:t>
            </a:r>
            <a:r>
              <a:rPr lang="en-US" dirty="0"/>
              <a:t> </a:t>
            </a:r>
            <a:r>
              <a:rPr lang="en-US" dirty="0" err="1"/>
              <a:t>cho</a:t>
            </a:r>
            <a:r>
              <a:rPr lang="en-US" dirty="0"/>
              <a:t> </a:t>
            </a:r>
            <a:r>
              <a:rPr lang="en-US" dirty="0" err="1"/>
              <a:t>người</a:t>
            </a:r>
            <a:r>
              <a:rPr lang="en-US" dirty="0"/>
              <a:t> </a:t>
            </a:r>
            <a:r>
              <a:rPr lang="en-US" dirty="0" err="1"/>
              <a:t>có</a:t>
            </a:r>
            <a:r>
              <a:rPr lang="en-US" dirty="0"/>
              <a:t> </a:t>
            </a:r>
            <a:r>
              <a:rPr lang="en-US" dirty="0" err="1"/>
              <a:t>nhu</a:t>
            </a:r>
            <a:r>
              <a:rPr lang="en-US" dirty="0"/>
              <a:t> </a:t>
            </a:r>
            <a:r>
              <a:rPr lang="en-US" dirty="0" err="1"/>
              <a:t>cầu</a:t>
            </a:r>
            <a:r>
              <a:rPr lang="en-US" dirty="0"/>
              <a:t>.</a:t>
            </a:r>
            <a:endParaRPr dirty="0"/>
          </a:p>
        </p:txBody>
      </p:sp>
      <p:sp>
        <p:nvSpPr>
          <p:cNvPr id="447" name="Google Shape;447;p37"/>
          <p:cNvSpPr txBox="1">
            <a:spLocks noGrp="1"/>
          </p:cNvSpPr>
          <p:nvPr>
            <p:ph type="title" idx="13"/>
          </p:nvPr>
        </p:nvSpPr>
        <p:spPr>
          <a:xfrm>
            <a:off x="6927675" y="3329974"/>
            <a:ext cx="1918512" cy="36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VIEW PARKING </a:t>
            </a:r>
            <a:endParaRPr dirty="0"/>
          </a:p>
        </p:txBody>
      </p:sp>
      <p:sp>
        <p:nvSpPr>
          <p:cNvPr id="449" name="Google Shape;449;p37"/>
          <p:cNvSpPr txBox="1">
            <a:spLocks noGrp="1"/>
          </p:cNvSpPr>
          <p:nvPr>
            <p:ph type="title" idx="2"/>
          </p:nvPr>
        </p:nvSpPr>
        <p:spPr>
          <a:xfrm>
            <a:off x="4211550" y="1599975"/>
            <a:ext cx="1595726"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CHECK OUT</a:t>
            </a:r>
            <a:endParaRPr dirty="0"/>
          </a:p>
        </p:txBody>
      </p:sp>
      <p:sp>
        <p:nvSpPr>
          <p:cNvPr id="450" name="Google Shape;450;p37"/>
          <p:cNvSpPr txBox="1">
            <a:spLocks noGrp="1"/>
          </p:cNvSpPr>
          <p:nvPr>
            <p:ph type="subTitle" idx="3"/>
          </p:nvPr>
        </p:nvSpPr>
        <p:spPr>
          <a:xfrm>
            <a:off x="3941932" y="2063774"/>
            <a:ext cx="1991718" cy="6545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Ghi</a:t>
            </a:r>
            <a:r>
              <a:rPr lang="en-US" dirty="0"/>
              <a:t> </a:t>
            </a:r>
            <a:r>
              <a:rPr lang="en-US" dirty="0" err="1"/>
              <a:t>nhận</a:t>
            </a:r>
            <a:r>
              <a:rPr lang="en-US" dirty="0"/>
              <a:t> </a:t>
            </a:r>
            <a:r>
              <a:rPr lang="en-US" dirty="0" err="1"/>
              <a:t>phương</a:t>
            </a:r>
            <a:r>
              <a:rPr lang="en-US" dirty="0"/>
              <a:t> </a:t>
            </a:r>
            <a:r>
              <a:rPr lang="en-US" dirty="0" err="1"/>
              <a:t>tiện</a:t>
            </a:r>
            <a:r>
              <a:rPr lang="en-US" dirty="0"/>
              <a:t> </a:t>
            </a:r>
            <a:r>
              <a:rPr lang="en-US" dirty="0" err="1"/>
              <a:t>rời</a:t>
            </a:r>
            <a:r>
              <a:rPr lang="en-US" dirty="0"/>
              <a:t> </a:t>
            </a:r>
            <a:r>
              <a:rPr lang="en-US" dirty="0" err="1"/>
              <a:t>bãi</a:t>
            </a:r>
            <a:r>
              <a:rPr lang="en-US" dirty="0"/>
              <a:t> </a:t>
            </a:r>
            <a:r>
              <a:rPr lang="en-US" dirty="0" err="1"/>
              <a:t>đỗ</a:t>
            </a:r>
            <a:r>
              <a:rPr lang="en-US" dirty="0"/>
              <a:t> </a:t>
            </a:r>
            <a:r>
              <a:rPr lang="en-US" dirty="0" err="1"/>
              <a:t>và</a:t>
            </a:r>
            <a:r>
              <a:rPr lang="en-US" dirty="0"/>
              <a:t> </a:t>
            </a:r>
            <a:r>
              <a:rPr lang="en-US" dirty="0" err="1"/>
              <a:t>thanh</a:t>
            </a:r>
            <a:r>
              <a:rPr lang="en-US" dirty="0"/>
              <a:t> </a:t>
            </a:r>
            <a:r>
              <a:rPr lang="en-US" dirty="0" err="1"/>
              <a:t>toán</a:t>
            </a:r>
            <a:endParaRPr dirty="0"/>
          </a:p>
        </p:txBody>
      </p:sp>
      <p:sp>
        <p:nvSpPr>
          <p:cNvPr id="451" name="Google Shape;451;p37"/>
          <p:cNvSpPr txBox="1">
            <a:spLocks noGrp="1"/>
          </p:cNvSpPr>
          <p:nvPr>
            <p:ph type="subTitle" idx="7"/>
          </p:nvPr>
        </p:nvSpPr>
        <p:spPr>
          <a:xfrm>
            <a:off x="3941932" y="3733375"/>
            <a:ext cx="1591718" cy="65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Quản </a:t>
            </a:r>
            <a:r>
              <a:rPr lang="en-US" dirty="0" err="1"/>
              <a:t>lý</a:t>
            </a:r>
            <a:r>
              <a:rPr lang="en-US" dirty="0"/>
              <a:t> </a:t>
            </a:r>
            <a:r>
              <a:rPr lang="en-US" dirty="0" err="1"/>
              <a:t>thêm</a:t>
            </a:r>
            <a:r>
              <a:rPr lang="en-US" dirty="0"/>
              <a:t> </a:t>
            </a:r>
            <a:r>
              <a:rPr lang="en-US" dirty="0" err="1"/>
              <a:t>hoặc</a:t>
            </a:r>
            <a:r>
              <a:rPr lang="en-US" dirty="0"/>
              <a:t> </a:t>
            </a:r>
            <a:r>
              <a:rPr lang="en-US" dirty="0" err="1"/>
              <a:t>xóa</a:t>
            </a:r>
            <a:r>
              <a:rPr lang="en-US" dirty="0"/>
              <a:t> </a:t>
            </a:r>
            <a:r>
              <a:rPr lang="en-US" dirty="0" err="1"/>
              <a:t>thiết</a:t>
            </a:r>
            <a:r>
              <a:rPr lang="en-US" dirty="0"/>
              <a:t> </a:t>
            </a:r>
            <a:r>
              <a:rPr lang="en-US" dirty="0" err="1"/>
              <a:t>bị</a:t>
            </a:r>
            <a:r>
              <a:rPr lang="en-US" dirty="0"/>
              <a:t> </a:t>
            </a:r>
            <a:endParaRPr dirty="0"/>
          </a:p>
        </p:txBody>
      </p:sp>
      <p:sp>
        <p:nvSpPr>
          <p:cNvPr id="452" name="Google Shape;452;p37"/>
          <p:cNvSpPr txBox="1">
            <a:spLocks noGrp="1"/>
          </p:cNvSpPr>
          <p:nvPr>
            <p:ph type="subTitle" idx="14"/>
          </p:nvPr>
        </p:nvSpPr>
        <p:spPr>
          <a:xfrm>
            <a:off x="6927675" y="3769652"/>
            <a:ext cx="1570866" cy="65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Xem </a:t>
            </a:r>
            <a:r>
              <a:rPr lang="en-US" dirty="0" err="1"/>
              <a:t>thông</a:t>
            </a:r>
            <a:r>
              <a:rPr lang="en-US" dirty="0"/>
              <a:t> tin chi </a:t>
            </a:r>
            <a:r>
              <a:rPr lang="en-US" dirty="0" err="1"/>
              <a:t>tiết</a:t>
            </a:r>
            <a:r>
              <a:rPr lang="en-US" dirty="0"/>
              <a:t> </a:t>
            </a:r>
            <a:r>
              <a:rPr lang="en-US" dirty="0" err="1"/>
              <a:t>về</a:t>
            </a:r>
            <a:r>
              <a:rPr lang="en-US" dirty="0"/>
              <a:t> </a:t>
            </a:r>
            <a:r>
              <a:rPr lang="en-US" dirty="0" err="1"/>
              <a:t>xe</a:t>
            </a:r>
            <a:r>
              <a:rPr lang="en-US" dirty="0"/>
              <a:t> </a:t>
            </a:r>
            <a:r>
              <a:rPr lang="en-US" dirty="0" err="1"/>
              <a:t>gửi</a:t>
            </a:r>
            <a:r>
              <a:rPr lang="en-US" dirty="0"/>
              <a:t>.</a:t>
            </a:r>
            <a:endParaRPr dirty="0"/>
          </a:p>
        </p:txBody>
      </p:sp>
      <p:sp>
        <p:nvSpPr>
          <p:cNvPr id="453" name="Google Shape;453;p37"/>
          <p:cNvSpPr/>
          <p:nvPr/>
        </p:nvSpPr>
        <p:spPr>
          <a:xfrm>
            <a:off x="1094120" y="1797503"/>
            <a:ext cx="81398" cy="81354"/>
          </a:xfrm>
          <a:custGeom>
            <a:avLst/>
            <a:gdLst/>
            <a:ahLst/>
            <a:cxnLst/>
            <a:rect l="l" t="t" r="r" b="b"/>
            <a:pathLst>
              <a:path w="1858" h="1857" extrusionOk="0">
                <a:moveTo>
                  <a:pt x="1229" y="628"/>
                </a:moveTo>
                <a:lnTo>
                  <a:pt x="1229" y="1255"/>
                </a:lnTo>
                <a:lnTo>
                  <a:pt x="601" y="1255"/>
                </a:lnTo>
                <a:lnTo>
                  <a:pt x="601" y="628"/>
                </a:lnTo>
                <a:close/>
                <a:moveTo>
                  <a:pt x="0" y="0"/>
                </a:moveTo>
                <a:lnTo>
                  <a:pt x="0" y="1856"/>
                </a:lnTo>
                <a:lnTo>
                  <a:pt x="1858" y="1856"/>
                </a:lnTo>
                <a:lnTo>
                  <a:pt x="18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37"/>
          <p:cNvGrpSpPr/>
          <p:nvPr/>
        </p:nvGrpSpPr>
        <p:grpSpPr>
          <a:xfrm>
            <a:off x="3654702" y="1599222"/>
            <a:ext cx="337060" cy="477866"/>
            <a:chOff x="5663302" y="1522010"/>
            <a:chExt cx="260057" cy="368667"/>
          </a:xfrm>
        </p:grpSpPr>
        <p:sp>
          <p:nvSpPr>
            <p:cNvPr id="455" name="Google Shape;455;p37"/>
            <p:cNvSpPr/>
            <p:nvPr/>
          </p:nvSpPr>
          <p:spPr>
            <a:xfrm>
              <a:off x="5728484" y="1760141"/>
              <a:ext cx="194802" cy="130536"/>
            </a:xfrm>
            <a:custGeom>
              <a:avLst/>
              <a:gdLst/>
              <a:ahLst/>
              <a:cxnLst/>
              <a:rect l="l" t="t" r="r" b="b"/>
              <a:pathLst>
                <a:path w="5544" h="3715" extrusionOk="0">
                  <a:moveTo>
                    <a:pt x="1" y="1"/>
                  </a:moveTo>
                  <a:lnTo>
                    <a:pt x="1" y="2570"/>
                  </a:lnTo>
                  <a:lnTo>
                    <a:pt x="759" y="3714"/>
                  </a:lnTo>
                  <a:lnTo>
                    <a:pt x="1858" y="3714"/>
                  </a:lnTo>
                  <a:lnTo>
                    <a:pt x="1858" y="2608"/>
                  </a:lnTo>
                  <a:lnTo>
                    <a:pt x="1229" y="1990"/>
                  </a:lnTo>
                  <a:lnTo>
                    <a:pt x="1229" y="628"/>
                  </a:lnTo>
                  <a:lnTo>
                    <a:pt x="1830" y="628"/>
                  </a:lnTo>
                  <a:lnTo>
                    <a:pt x="1830" y="1735"/>
                  </a:lnTo>
                  <a:lnTo>
                    <a:pt x="2458" y="2352"/>
                  </a:lnTo>
                  <a:lnTo>
                    <a:pt x="2458" y="3714"/>
                  </a:lnTo>
                  <a:lnTo>
                    <a:pt x="3087" y="3714"/>
                  </a:lnTo>
                  <a:lnTo>
                    <a:pt x="3087" y="2353"/>
                  </a:lnTo>
                  <a:lnTo>
                    <a:pt x="3714" y="1736"/>
                  </a:lnTo>
                  <a:lnTo>
                    <a:pt x="3714" y="628"/>
                  </a:lnTo>
                  <a:lnTo>
                    <a:pt x="4315" y="628"/>
                  </a:lnTo>
                  <a:lnTo>
                    <a:pt x="4315" y="1990"/>
                  </a:lnTo>
                  <a:lnTo>
                    <a:pt x="3714" y="2608"/>
                  </a:lnTo>
                  <a:lnTo>
                    <a:pt x="3714" y="3714"/>
                  </a:lnTo>
                  <a:lnTo>
                    <a:pt x="4785" y="3714"/>
                  </a:lnTo>
                  <a:lnTo>
                    <a:pt x="5544" y="2570"/>
                  </a:lnTo>
                  <a:lnTo>
                    <a:pt x="55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5728484" y="1554618"/>
              <a:ext cx="32643" cy="79797"/>
            </a:xfrm>
            <a:custGeom>
              <a:avLst/>
              <a:gdLst/>
              <a:ahLst/>
              <a:cxnLst/>
              <a:rect l="l" t="t" r="r" b="b"/>
              <a:pathLst>
                <a:path w="929" h="2271" extrusionOk="0">
                  <a:moveTo>
                    <a:pt x="464" y="0"/>
                  </a:moveTo>
                  <a:cubicBezTo>
                    <a:pt x="208" y="0"/>
                    <a:pt x="1" y="208"/>
                    <a:pt x="1" y="463"/>
                  </a:cubicBezTo>
                  <a:lnTo>
                    <a:pt x="1" y="2270"/>
                  </a:lnTo>
                  <a:cubicBezTo>
                    <a:pt x="149" y="2200"/>
                    <a:pt x="308" y="2166"/>
                    <a:pt x="464" y="2166"/>
                  </a:cubicBezTo>
                  <a:cubicBezTo>
                    <a:pt x="625" y="2166"/>
                    <a:pt x="784" y="2202"/>
                    <a:pt x="929" y="2270"/>
                  </a:cubicBezTo>
                  <a:lnTo>
                    <a:pt x="929" y="472"/>
                  </a:lnTo>
                  <a:cubicBezTo>
                    <a:pt x="929" y="252"/>
                    <a:pt x="752" y="36"/>
                    <a:pt x="533" y="5"/>
                  </a:cubicBezTo>
                  <a:cubicBezTo>
                    <a:pt x="510" y="2"/>
                    <a:pt x="487" y="0"/>
                    <a:pt x="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a:off x="5782210" y="1522010"/>
              <a:ext cx="32643" cy="112440"/>
            </a:xfrm>
            <a:custGeom>
              <a:avLst/>
              <a:gdLst/>
              <a:ahLst/>
              <a:cxnLst/>
              <a:rect l="l" t="t" r="r" b="b"/>
              <a:pathLst>
                <a:path w="929" h="3200" extrusionOk="0">
                  <a:moveTo>
                    <a:pt x="466" y="0"/>
                  </a:moveTo>
                  <a:cubicBezTo>
                    <a:pt x="209" y="0"/>
                    <a:pt x="1" y="209"/>
                    <a:pt x="1" y="465"/>
                  </a:cubicBezTo>
                  <a:lnTo>
                    <a:pt x="1" y="3200"/>
                  </a:lnTo>
                  <a:cubicBezTo>
                    <a:pt x="148" y="3130"/>
                    <a:pt x="307" y="3095"/>
                    <a:pt x="465" y="3095"/>
                  </a:cubicBezTo>
                  <a:cubicBezTo>
                    <a:pt x="624" y="3095"/>
                    <a:pt x="782" y="3130"/>
                    <a:pt x="929" y="3200"/>
                  </a:cubicBezTo>
                  <a:lnTo>
                    <a:pt x="929" y="474"/>
                  </a:lnTo>
                  <a:cubicBezTo>
                    <a:pt x="929" y="254"/>
                    <a:pt x="752" y="36"/>
                    <a:pt x="533" y="5"/>
                  </a:cubicBezTo>
                  <a:cubicBezTo>
                    <a:pt x="510" y="2"/>
                    <a:pt x="488" y="0"/>
                    <a:pt x="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5836920" y="1543726"/>
              <a:ext cx="32643" cy="90725"/>
            </a:xfrm>
            <a:custGeom>
              <a:avLst/>
              <a:gdLst/>
              <a:ahLst/>
              <a:cxnLst/>
              <a:rect l="l" t="t" r="r" b="b"/>
              <a:pathLst>
                <a:path w="929" h="2582" extrusionOk="0">
                  <a:moveTo>
                    <a:pt x="464" y="1"/>
                  </a:moveTo>
                  <a:cubicBezTo>
                    <a:pt x="208" y="1"/>
                    <a:pt x="1" y="209"/>
                    <a:pt x="1" y="465"/>
                  </a:cubicBezTo>
                  <a:lnTo>
                    <a:pt x="1" y="2582"/>
                  </a:lnTo>
                  <a:cubicBezTo>
                    <a:pt x="147" y="2512"/>
                    <a:pt x="306" y="2477"/>
                    <a:pt x="465" y="2477"/>
                  </a:cubicBezTo>
                  <a:cubicBezTo>
                    <a:pt x="624" y="2477"/>
                    <a:pt x="782" y="2512"/>
                    <a:pt x="929" y="2582"/>
                  </a:cubicBezTo>
                  <a:lnTo>
                    <a:pt x="929" y="474"/>
                  </a:lnTo>
                  <a:cubicBezTo>
                    <a:pt x="929" y="253"/>
                    <a:pt x="752" y="37"/>
                    <a:pt x="533" y="6"/>
                  </a:cubicBezTo>
                  <a:cubicBezTo>
                    <a:pt x="510" y="2"/>
                    <a:pt x="487" y="1"/>
                    <a:pt x="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a:off x="5890646" y="1565441"/>
              <a:ext cx="32643" cy="68975"/>
            </a:xfrm>
            <a:custGeom>
              <a:avLst/>
              <a:gdLst/>
              <a:ahLst/>
              <a:cxnLst/>
              <a:rect l="l" t="t" r="r" b="b"/>
              <a:pathLst>
                <a:path w="929" h="1963" extrusionOk="0">
                  <a:moveTo>
                    <a:pt x="465" y="1"/>
                  </a:moveTo>
                  <a:cubicBezTo>
                    <a:pt x="209" y="1"/>
                    <a:pt x="1" y="209"/>
                    <a:pt x="1" y="465"/>
                  </a:cubicBezTo>
                  <a:lnTo>
                    <a:pt x="1" y="1962"/>
                  </a:lnTo>
                  <a:cubicBezTo>
                    <a:pt x="148" y="1891"/>
                    <a:pt x="306" y="1857"/>
                    <a:pt x="463" y="1857"/>
                  </a:cubicBezTo>
                  <a:cubicBezTo>
                    <a:pt x="624" y="1857"/>
                    <a:pt x="784" y="1893"/>
                    <a:pt x="929" y="1962"/>
                  </a:cubicBezTo>
                  <a:lnTo>
                    <a:pt x="929" y="465"/>
                  </a:lnTo>
                  <a:cubicBezTo>
                    <a:pt x="929" y="209"/>
                    <a:pt x="720"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a:off x="5728308" y="1652232"/>
              <a:ext cx="32537" cy="32537"/>
            </a:xfrm>
            <a:custGeom>
              <a:avLst/>
              <a:gdLst/>
              <a:ahLst/>
              <a:cxnLst/>
              <a:rect l="l" t="t" r="r" b="b"/>
              <a:pathLst>
                <a:path w="926" h="926" extrusionOk="0">
                  <a:moveTo>
                    <a:pt x="463" y="1"/>
                  </a:moveTo>
                  <a:cubicBezTo>
                    <a:pt x="207" y="1"/>
                    <a:pt x="0" y="207"/>
                    <a:pt x="0" y="463"/>
                  </a:cubicBezTo>
                  <a:cubicBezTo>
                    <a:pt x="0" y="719"/>
                    <a:pt x="207" y="926"/>
                    <a:pt x="463" y="926"/>
                  </a:cubicBezTo>
                  <a:cubicBezTo>
                    <a:pt x="718" y="926"/>
                    <a:pt x="925" y="719"/>
                    <a:pt x="925" y="463"/>
                  </a:cubicBezTo>
                  <a:cubicBezTo>
                    <a:pt x="925" y="207"/>
                    <a:pt x="717"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a:off x="5782491" y="1652232"/>
              <a:ext cx="32537" cy="32537"/>
            </a:xfrm>
            <a:custGeom>
              <a:avLst/>
              <a:gdLst/>
              <a:ahLst/>
              <a:cxnLst/>
              <a:rect l="l" t="t" r="r" b="b"/>
              <a:pathLst>
                <a:path w="926" h="926" extrusionOk="0">
                  <a:moveTo>
                    <a:pt x="463" y="1"/>
                  </a:moveTo>
                  <a:cubicBezTo>
                    <a:pt x="207" y="1"/>
                    <a:pt x="0" y="207"/>
                    <a:pt x="0" y="463"/>
                  </a:cubicBezTo>
                  <a:cubicBezTo>
                    <a:pt x="0" y="719"/>
                    <a:pt x="207" y="926"/>
                    <a:pt x="463" y="926"/>
                  </a:cubicBezTo>
                  <a:cubicBezTo>
                    <a:pt x="717" y="926"/>
                    <a:pt x="925" y="719"/>
                    <a:pt x="925" y="463"/>
                  </a:cubicBezTo>
                  <a:cubicBezTo>
                    <a:pt x="925" y="207"/>
                    <a:pt x="717"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a:off x="5890822" y="1652232"/>
              <a:ext cx="32537" cy="32537"/>
            </a:xfrm>
            <a:custGeom>
              <a:avLst/>
              <a:gdLst/>
              <a:ahLst/>
              <a:cxnLst/>
              <a:rect l="l" t="t" r="r" b="b"/>
              <a:pathLst>
                <a:path w="926" h="926" extrusionOk="0">
                  <a:moveTo>
                    <a:pt x="463" y="1"/>
                  </a:moveTo>
                  <a:cubicBezTo>
                    <a:pt x="208" y="1"/>
                    <a:pt x="0" y="207"/>
                    <a:pt x="0" y="463"/>
                  </a:cubicBezTo>
                  <a:cubicBezTo>
                    <a:pt x="0" y="719"/>
                    <a:pt x="207" y="926"/>
                    <a:pt x="463" y="926"/>
                  </a:cubicBezTo>
                  <a:cubicBezTo>
                    <a:pt x="718" y="926"/>
                    <a:pt x="925" y="719"/>
                    <a:pt x="925" y="463"/>
                  </a:cubicBezTo>
                  <a:cubicBezTo>
                    <a:pt x="925" y="207"/>
                    <a:pt x="718"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5836604" y="1652232"/>
              <a:ext cx="32537" cy="32537"/>
            </a:xfrm>
            <a:custGeom>
              <a:avLst/>
              <a:gdLst/>
              <a:ahLst/>
              <a:cxnLst/>
              <a:rect l="l" t="t" r="r" b="b"/>
              <a:pathLst>
                <a:path w="926" h="926" extrusionOk="0">
                  <a:moveTo>
                    <a:pt x="463" y="1"/>
                  </a:moveTo>
                  <a:cubicBezTo>
                    <a:pt x="209" y="1"/>
                    <a:pt x="1" y="207"/>
                    <a:pt x="1" y="463"/>
                  </a:cubicBezTo>
                  <a:cubicBezTo>
                    <a:pt x="1" y="719"/>
                    <a:pt x="209" y="926"/>
                    <a:pt x="463" y="926"/>
                  </a:cubicBezTo>
                  <a:cubicBezTo>
                    <a:pt x="719" y="926"/>
                    <a:pt x="926" y="719"/>
                    <a:pt x="926" y="463"/>
                  </a:cubicBezTo>
                  <a:cubicBezTo>
                    <a:pt x="926" y="207"/>
                    <a:pt x="719"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5663302" y="1630517"/>
              <a:ext cx="32608" cy="36332"/>
            </a:xfrm>
            <a:custGeom>
              <a:avLst/>
              <a:gdLst/>
              <a:ahLst/>
              <a:cxnLst/>
              <a:rect l="l" t="t" r="r" b="b"/>
              <a:pathLst>
                <a:path w="928" h="1034" extrusionOk="0">
                  <a:moveTo>
                    <a:pt x="463" y="1"/>
                  </a:moveTo>
                  <a:cubicBezTo>
                    <a:pt x="207" y="1"/>
                    <a:pt x="0" y="209"/>
                    <a:pt x="0" y="464"/>
                  </a:cubicBezTo>
                  <a:lnTo>
                    <a:pt x="0" y="1034"/>
                  </a:lnTo>
                  <a:cubicBezTo>
                    <a:pt x="145" y="964"/>
                    <a:pt x="304" y="929"/>
                    <a:pt x="463" y="929"/>
                  </a:cubicBezTo>
                  <a:cubicBezTo>
                    <a:pt x="621" y="929"/>
                    <a:pt x="780" y="963"/>
                    <a:pt x="928" y="1034"/>
                  </a:cubicBezTo>
                  <a:lnTo>
                    <a:pt x="928" y="473"/>
                  </a:lnTo>
                  <a:cubicBezTo>
                    <a:pt x="928" y="253"/>
                    <a:pt x="751" y="37"/>
                    <a:pt x="532" y="6"/>
                  </a:cubicBezTo>
                  <a:cubicBezTo>
                    <a:pt x="509" y="3"/>
                    <a:pt x="486"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p:cNvSpPr/>
            <p:nvPr/>
          </p:nvSpPr>
          <p:spPr>
            <a:xfrm>
              <a:off x="5663302" y="1684735"/>
              <a:ext cx="32537" cy="32537"/>
            </a:xfrm>
            <a:custGeom>
              <a:avLst/>
              <a:gdLst/>
              <a:ahLst/>
              <a:cxnLst/>
              <a:rect l="l" t="t" r="r" b="b"/>
              <a:pathLst>
                <a:path w="926" h="926" extrusionOk="0">
                  <a:moveTo>
                    <a:pt x="463" y="1"/>
                  </a:moveTo>
                  <a:cubicBezTo>
                    <a:pt x="207" y="1"/>
                    <a:pt x="0" y="209"/>
                    <a:pt x="0" y="463"/>
                  </a:cubicBezTo>
                  <a:cubicBezTo>
                    <a:pt x="0" y="719"/>
                    <a:pt x="207" y="926"/>
                    <a:pt x="463" y="926"/>
                  </a:cubicBezTo>
                  <a:cubicBezTo>
                    <a:pt x="717" y="926"/>
                    <a:pt x="925" y="719"/>
                    <a:pt x="925" y="463"/>
                  </a:cubicBezTo>
                  <a:cubicBezTo>
                    <a:pt x="925" y="207"/>
                    <a:pt x="718"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5728484" y="1702866"/>
              <a:ext cx="32643" cy="36192"/>
            </a:xfrm>
            <a:custGeom>
              <a:avLst/>
              <a:gdLst/>
              <a:ahLst/>
              <a:cxnLst/>
              <a:rect l="l" t="t" r="r" b="b"/>
              <a:pathLst>
                <a:path w="929" h="1030" extrusionOk="0">
                  <a:moveTo>
                    <a:pt x="1" y="1"/>
                  </a:moveTo>
                  <a:lnTo>
                    <a:pt x="1" y="1030"/>
                  </a:lnTo>
                  <a:lnTo>
                    <a:pt x="929" y="1030"/>
                  </a:lnTo>
                  <a:lnTo>
                    <a:pt x="929" y="1"/>
                  </a:lnTo>
                  <a:cubicBezTo>
                    <a:pt x="784" y="69"/>
                    <a:pt x="624" y="105"/>
                    <a:pt x="464" y="105"/>
                  </a:cubicBezTo>
                  <a:cubicBezTo>
                    <a:pt x="307" y="105"/>
                    <a:pt x="149" y="7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5782210" y="1702866"/>
              <a:ext cx="32643" cy="36192"/>
            </a:xfrm>
            <a:custGeom>
              <a:avLst/>
              <a:gdLst/>
              <a:ahLst/>
              <a:cxnLst/>
              <a:rect l="l" t="t" r="r" b="b"/>
              <a:pathLst>
                <a:path w="929" h="1030" extrusionOk="0">
                  <a:moveTo>
                    <a:pt x="1" y="1"/>
                  </a:moveTo>
                  <a:lnTo>
                    <a:pt x="1" y="1030"/>
                  </a:lnTo>
                  <a:lnTo>
                    <a:pt x="929" y="1030"/>
                  </a:lnTo>
                  <a:lnTo>
                    <a:pt x="929" y="1"/>
                  </a:lnTo>
                  <a:cubicBezTo>
                    <a:pt x="782" y="70"/>
                    <a:pt x="623" y="105"/>
                    <a:pt x="464" y="105"/>
                  </a:cubicBezTo>
                  <a:cubicBezTo>
                    <a:pt x="306" y="105"/>
                    <a:pt x="148" y="7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5836920" y="1702866"/>
              <a:ext cx="32643" cy="36192"/>
            </a:xfrm>
            <a:custGeom>
              <a:avLst/>
              <a:gdLst/>
              <a:ahLst/>
              <a:cxnLst/>
              <a:rect l="l" t="t" r="r" b="b"/>
              <a:pathLst>
                <a:path w="929" h="1030" extrusionOk="0">
                  <a:moveTo>
                    <a:pt x="1" y="1"/>
                  </a:moveTo>
                  <a:lnTo>
                    <a:pt x="1" y="1030"/>
                  </a:lnTo>
                  <a:lnTo>
                    <a:pt x="929" y="1030"/>
                  </a:lnTo>
                  <a:lnTo>
                    <a:pt x="929" y="1"/>
                  </a:lnTo>
                  <a:cubicBezTo>
                    <a:pt x="782" y="70"/>
                    <a:pt x="623" y="105"/>
                    <a:pt x="464" y="105"/>
                  </a:cubicBezTo>
                  <a:cubicBezTo>
                    <a:pt x="305" y="105"/>
                    <a:pt x="147" y="7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5890646" y="1702866"/>
              <a:ext cx="32643" cy="36192"/>
            </a:xfrm>
            <a:custGeom>
              <a:avLst/>
              <a:gdLst/>
              <a:ahLst/>
              <a:cxnLst/>
              <a:rect l="l" t="t" r="r" b="b"/>
              <a:pathLst>
                <a:path w="929" h="1030" extrusionOk="0">
                  <a:moveTo>
                    <a:pt x="1" y="1"/>
                  </a:moveTo>
                  <a:lnTo>
                    <a:pt x="1" y="1030"/>
                  </a:lnTo>
                  <a:lnTo>
                    <a:pt x="929" y="1030"/>
                  </a:lnTo>
                  <a:lnTo>
                    <a:pt x="929" y="1"/>
                  </a:lnTo>
                  <a:cubicBezTo>
                    <a:pt x="784" y="69"/>
                    <a:pt x="625" y="105"/>
                    <a:pt x="464" y="105"/>
                  </a:cubicBezTo>
                  <a:cubicBezTo>
                    <a:pt x="308" y="105"/>
                    <a:pt x="150" y="7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5673879" y="1727498"/>
              <a:ext cx="32608" cy="49544"/>
            </a:xfrm>
            <a:custGeom>
              <a:avLst/>
              <a:gdLst/>
              <a:ahLst/>
              <a:cxnLst/>
              <a:rect l="l" t="t" r="r" b="b"/>
              <a:pathLst>
                <a:path w="928" h="1410" extrusionOk="0">
                  <a:moveTo>
                    <a:pt x="927" y="0"/>
                  </a:moveTo>
                  <a:cubicBezTo>
                    <a:pt x="724" y="208"/>
                    <a:pt x="449" y="325"/>
                    <a:pt x="158" y="325"/>
                  </a:cubicBezTo>
                  <a:cubicBezTo>
                    <a:pt x="106" y="325"/>
                    <a:pt x="54" y="322"/>
                    <a:pt x="1" y="314"/>
                  </a:cubicBezTo>
                  <a:lnTo>
                    <a:pt x="1" y="314"/>
                  </a:lnTo>
                  <a:lnTo>
                    <a:pt x="927" y="1410"/>
                  </a:lnTo>
                  <a:lnTo>
                    <a:pt x="9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37"/>
          <p:cNvGrpSpPr/>
          <p:nvPr/>
        </p:nvGrpSpPr>
        <p:grpSpPr>
          <a:xfrm>
            <a:off x="905157" y="3342903"/>
            <a:ext cx="459361" cy="450505"/>
            <a:chOff x="3162241" y="3336368"/>
            <a:chExt cx="375694" cy="368421"/>
          </a:xfrm>
        </p:grpSpPr>
        <p:sp>
          <p:nvSpPr>
            <p:cNvPr id="472" name="Google Shape;472;p37"/>
            <p:cNvSpPr/>
            <p:nvPr/>
          </p:nvSpPr>
          <p:spPr>
            <a:xfrm>
              <a:off x="3272680" y="3382434"/>
              <a:ext cx="61139" cy="61174"/>
            </a:xfrm>
            <a:custGeom>
              <a:avLst/>
              <a:gdLst/>
              <a:ahLst/>
              <a:cxnLst/>
              <a:rect l="l" t="t" r="r" b="b"/>
              <a:pathLst>
                <a:path w="1740" h="1741" extrusionOk="0">
                  <a:moveTo>
                    <a:pt x="871" y="0"/>
                  </a:moveTo>
                  <a:lnTo>
                    <a:pt x="1" y="870"/>
                  </a:lnTo>
                  <a:lnTo>
                    <a:pt x="871" y="1740"/>
                  </a:lnTo>
                  <a:lnTo>
                    <a:pt x="1739" y="870"/>
                  </a:lnTo>
                  <a:lnTo>
                    <a:pt x="8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3226860" y="3336649"/>
              <a:ext cx="61139" cy="61104"/>
            </a:xfrm>
            <a:custGeom>
              <a:avLst/>
              <a:gdLst/>
              <a:ahLst/>
              <a:cxnLst/>
              <a:rect l="l" t="t" r="r" b="b"/>
              <a:pathLst>
                <a:path w="1740" h="1739" extrusionOk="0">
                  <a:moveTo>
                    <a:pt x="871" y="0"/>
                  </a:moveTo>
                  <a:lnTo>
                    <a:pt x="1" y="869"/>
                  </a:lnTo>
                  <a:lnTo>
                    <a:pt x="871" y="1739"/>
                  </a:lnTo>
                  <a:lnTo>
                    <a:pt x="1739" y="869"/>
                  </a:lnTo>
                  <a:lnTo>
                    <a:pt x="8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3181040" y="3382434"/>
              <a:ext cx="61104" cy="61174"/>
            </a:xfrm>
            <a:custGeom>
              <a:avLst/>
              <a:gdLst/>
              <a:ahLst/>
              <a:cxnLst/>
              <a:rect l="l" t="t" r="r" b="b"/>
              <a:pathLst>
                <a:path w="1739" h="1741" extrusionOk="0">
                  <a:moveTo>
                    <a:pt x="870" y="0"/>
                  </a:moveTo>
                  <a:lnTo>
                    <a:pt x="0" y="870"/>
                  </a:lnTo>
                  <a:lnTo>
                    <a:pt x="870" y="1740"/>
                  </a:lnTo>
                  <a:lnTo>
                    <a:pt x="1739" y="870"/>
                  </a:lnTo>
                  <a:lnTo>
                    <a:pt x="8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3226860" y="3428254"/>
              <a:ext cx="61139" cy="61104"/>
            </a:xfrm>
            <a:custGeom>
              <a:avLst/>
              <a:gdLst/>
              <a:ahLst/>
              <a:cxnLst/>
              <a:rect l="l" t="t" r="r" b="b"/>
              <a:pathLst>
                <a:path w="1740" h="1739" extrusionOk="0">
                  <a:moveTo>
                    <a:pt x="871" y="0"/>
                  </a:moveTo>
                  <a:lnTo>
                    <a:pt x="1" y="870"/>
                  </a:lnTo>
                  <a:lnTo>
                    <a:pt x="871" y="1739"/>
                  </a:lnTo>
                  <a:lnTo>
                    <a:pt x="1739" y="870"/>
                  </a:lnTo>
                  <a:lnTo>
                    <a:pt x="8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3425425" y="3535214"/>
              <a:ext cx="61139" cy="61139"/>
            </a:xfrm>
            <a:custGeom>
              <a:avLst/>
              <a:gdLst/>
              <a:ahLst/>
              <a:cxnLst/>
              <a:rect l="l" t="t" r="r" b="b"/>
              <a:pathLst>
                <a:path w="1740" h="1740" extrusionOk="0">
                  <a:moveTo>
                    <a:pt x="869" y="1"/>
                  </a:moveTo>
                  <a:lnTo>
                    <a:pt x="1" y="869"/>
                  </a:lnTo>
                  <a:lnTo>
                    <a:pt x="869" y="1739"/>
                  </a:lnTo>
                  <a:lnTo>
                    <a:pt x="1739" y="869"/>
                  </a:lnTo>
                  <a:lnTo>
                    <a:pt x="8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3425390" y="3626819"/>
              <a:ext cx="61174" cy="61174"/>
            </a:xfrm>
            <a:custGeom>
              <a:avLst/>
              <a:gdLst/>
              <a:ahLst/>
              <a:cxnLst/>
              <a:rect l="l" t="t" r="r" b="b"/>
              <a:pathLst>
                <a:path w="1741" h="1741" extrusionOk="0">
                  <a:moveTo>
                    <a:pt x="870" y="1"/>
                  </a:moveTo>
                  <a:lnTo>
                    <a:pt x="0" y="871"/>
                  </a:lnTo>
                  <a:lnTo>
                    <a:pt x="870" y="1740"/>
                  </a:lnTo>
                  <a:lnTo>
                    <a:pt x="1740" y="871"/>
                  </a:lnTo>
                  <a:lnTo>
                    <a:pt x="8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3471210" y="3581034"/>
              <a:ext cx="61174" cy="61139"/>
            </a:xfrm>
            <a:custGeom>
              <a:avLst/>
              <a:gdLst/>
              <a:ahLst/>
              <a:cxnLst/>
              <a:rect l="l" t="t" r="r" b="b"/>
              <a:pathLst>
                <a:path w="1741" h="1740" extrusionOk="0">
                  <a:moveTo>
                    <a:pt x="871" y="1"/>
                  </a:moveTo>
                  <a:lnTo>
                    <a:pt x="1" y="869"/>
                  </a:lnTo>
                  <a:lnTo>
                    <a:pt x="871" y="1739"/>
                  </a:lnTo>
                  <a:lnTo>
                    <a:pt x="1741" y="869"/>
                  </a:lnTo>
                  <a:lnTo>
                    <a:pt x="8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3379605" y="3580999"/>
              <a:ext cx="61139" cy="61174"/>
            </a:xfrm>
            <a:custGeom>
              <a:avLst/>
              <a:gdLst/>
              <a:ahLst/>
              <a:cxnLst/>
              <a:rect l="l" t="t" r="r" b="b"/>
              <a:pathLst>
                <a:path w="1740" h="1741" extrusionOk="0">
                  <a:moveTo>
                    <a:pt x="869" y="0"/>
                  </a:moveTo>
                  <a:lnTo>
                    <a:pt x="1" y="870"/>
                  </a:lnTo>
                  <a:lnTo>
                    <a:pt x="869" y="1740"/>
                  </a:lnTo>
                  <a:lnTo>
                    <a:pt x="1739" y="870"/>
                  </a:lnTo>
                  <a:lnTo>
                    <a:pt x="8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3364074" y="3336368"/>
              <a:ext cx="173860" cy="168555"/>
            </a:xfrm>
            <a:custGeom>
              <a:avLst/>
              <a:gdLst/>
              <a:ahLst/>
              <a:cxnLst/>
              <a:rect l="l" t="t" r="r" b="b"/>
              <a:pathLst>
                <a:path w="4948" h="4797" extrusionOk="0">
                  <a:moveTo>
                    <a:pt x="3262" y="1"/>
                  </a:moveTo>
                  <a:cubicBezTo>
                    <a:pt x="2868" y="1"/>
                    <a:pt x="2475" y="150"/>
                    <a:pt x="2175" y="450"/>
                  </a:cubicBezTo>
                  <a:lnTo>
                    <a:pt x="1522" y="1101"/>
                  </a:lnTo>
                  <a:lnTo>
                    <a:pt x="2392" y="1971"/>
                  </a:lnTo>
                  <a:lnTo>
                    <a:pt x="1958" y="2406"/>
                  </a:lnTo>
                  <a:lnTo>
                    <a:pt x="871" y="1319"/>
                  </a:lnTo>
                  <a:lnTo>
                    <a:pt x="1" y="2189"/>
                  </a:lnTo>
                  <a:lnTo>
                    <a:pt x="2609" y="4797"/>
                  </a:lnTo>
                  <a:lnTo>
                    <a:pt x="3479" y="3927"/>
                  </a:lnTo>
                  <a:lnTo>
                    <a:pt x="2392" y="2841"/>
                  </a:lnTo>
                  <a:lnTo>
                    <a:pt x="2826" y="2406"/>
                  </a:lnTo>
                  <a:lnTo>
                    <a:pt x="3696" y="3276"/>
                  </a:lnTo>
                  <a:lnTo>
                    <a:pt x="4349" y="2623"/>
                  </a:lnTo>
                  <a:cubicBezTo>
                    <a:pt x="4947" y="2023"/>
                    <a:pt x="4947" y="1049"/>
                    <a:pt x="4349" y="450"/>
                  </a:cubicBezTo>
                  <a:cubicBezTo>
                    <a:pt x="4050" y="150"/>
                    <a:pt x="3656" y="1"/>
                    <a:pt x="3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3250121" y="3428500"/>
              <a:ext cx="190410" cy="190410"/>
            </a:xfrm>
            <a:custGeom>
              <a:avLst/>
              <a:gdLst/>
              <a:ahLst/>
              <a:cxnLst/>
              <a:rect l="l" t="t" r="r" b="b"/>
              <a:pathLst>
                <a:path w="5419" h="5419" extrusionOk="0">
                  <a:moveTo>
                    <a:pt x="2810" y="1"/>
                  </a:moveTo>
                  <a:lnTo>
                    <a:pt x="1947" y="863"/>
                  </a:lnTo>
                  <a:lnTo>
                    <a:pt x="1513" y="428"/>
                  </a:lnTo>
                  <a:lnTo>
                    <a:pt x="1079" y="863"/>
                  </a:lnTo>
                  <a:lnTo>
                    <a:pt x="1513" y="1298"/>
                  </a:lnTo>
                  <a:lnTo>
                    <a:pt x="0" y="2810"/>
                  </a:lnTo>
                  <a:lnTo>
                    <a:pt x="2609" y="5418"/>
                  </a:lnTo>
                  <a:lnTo>
                    <a:pt x="4121" y="3906"/>
                  </a:lnTo>
                  <a:lnTo>
                    <a:pt x="4556" y="4340"/>
                  </a:lnTo>
                  <a:lnTo>
                    <a:pt x="4991" y="3906"/>
                  </a:lnTo>
                  <a:lnTo>
                    <a:pt x="4556" y="3472"/>
                  </a:lnTo>
                  <a:lnTo>
                    <a:pt x="5418" y="2609"/>
                  </a:lnTo>
                  <a:lnTo>
                    <a:pt x="28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3162241" y="3565433"/>
              <a:ext cx="141358" cy="139355"/>
            </a:xfrm>
            <a:custGeom>
              <a:avLst/>
              <a:gdLst/>
              <a:ahLst/>
              <a:cxnLst/>
              <a:rect l="l" t="t" r="r" b="b"/>
              <a:pathLst>
                <a:path w="4023" h="3966" extrusionOk="0">
                  <a:moveTo>
                    <a:pt x="2719" y="0"/>
                  </a:moveTo>
                  <a:lnTo>
                    <a:pt x="2258" y="463"/>
                  </a:lnTo>
                  <a:cubicBezTo>
                    <a:pt x="2064" y="348"/>
                    <a:pt x="1847" y="291"/>
                    <a:pt x="1630" y="291"/>
                  </a:cubicBezTo>
                  <a:cubicBezTo>
                    <a:pt x="1315" y="291"/>
                    <a:pt x="1001" y="411"/>
                    <a:pt x="761" y="651"/>
                  </a:cubicBezTo>
                  <a:lnTo>
                    <a:pt x="1849" y="1740"/>
                  </a:lnTo>
                  <a:lnTo>
                    <a:pt x="1112" y="2476"/>
                  </a:lnTo>
                  <a:cubicBezTo>
                    <a:pt x="1026" y="2444"/>
                    <a:pt x="935" y="2428"/>
                    <a:pt x="843" y="2428"/>
                  </a:cubicBezTo>
                  <a:cubicBezTo>
                    <a:pt x="647" y="2428"/>
                    <a:pt x="451" y="2503"/>
                    <a:pt x="300" y="2653"/>
                  </a:cubicBezTo>
                  <a:cubicBezTo>
                    <a:pt x="0" y="2954"/>
                    <a:pt x="0" y="3441"/>
                    <a:pt x="300" y="3740"/>
                  </a:cubicBezTo>
                  <a:cubicBezTo>
                    <a:pt x="451" y="3890"/>
                    <a:pt x="647" y="3966"/>
                    <a:pt x="844" y="3966"/>
                  </a:cubicBezTo>
                  <a:cubicBezTo>
                    <a:pt x="1040" y="3966"/>
                    <a:pt x="1237" y="3890"/>
                    <a:pt x="1386" y="3740"/>
                  </a:cubicBezTo>
                  <a:cubicBezTo>
                    <a:pt x="1612" y="3514"/>
                    <a:pt x="1669" y="3183"/>
                    <a:pt x="1554" y="2905"/>
                  </a:cubicBezTo>
                  <a:lnTo>
                    <a:pt x="2284" y="2174"/>
                  </a:lnTo>
                  <a:lnTo>
                    <a:pt x="3370" y="3260"/>
                  </a:lnTo>
                  <a:cubicBezTo>
                    <a:pt x="3773" y="2855"/>
                    <a:pt x="3837" y="2238"/>
                    <a:pt x="3560" y="1767"/>
                  </a:cubicBezTo>
                  <a:lnTo>
                    <a:pt x="4023" y="1304"/>
                  </a:lnTo>
                  <a:lnTo>
                    <a:pt x="27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7"/>
          <p:cNvGrpSpPr/>
          <p:nvPr/>
        </p:nvGrpSpPr>
        <p:grpSpPr>
          <a:xfrm>
            <a:off x="3520132" y="3329974"/>
            <a:ext cx="459356" cy="459275"/>
            <a:chOff x="6423902" y="3336368"/>
            <a:chExt cx="368487" cy="368452"/>
          </a:xfrm>
        </p:grpSpPr>
        <p:sp>
          <p:nvSpPr>
            <p:cNvPr id="484" name="Google Shape;484;p37"/>
            <p:cNvSpPr/>
            <p:nvPr/>
          </p:nvSpPr>
          <p:spPr>
            <a:xfrm>
              <a:off x="6575629" y="3488094"/>
              <a:ext cx="65075" cy="65040"/>
            </a:xfrm>
            <a:custGeom>
              <a:avLst/>
              <a:gdLst/>
              <a:ahLst/>
              <a:cxnLst/>
              <a:rect l="l" t="t" r="r" b="b"/>
              <a:pathLst>
                <a:path w="1852" h="1851" extrusionOk="0">
                  <a:moveTo>
                    <a:pt x="1226" y="596"/>
                  </a:moveTo>
                  <a:lnTo>
                    <a:pt x="1226" y="1226"/>
                  </a:lnTo>
                  <a:lnTo>
                    <a:pt x="598" y="1226"/>
                  </a:lnTo>
                  <a:lnTo>
                    <a:pt x="598" y="596"/>
                  </a:lnTo>
                  <a:close/>
                  <a:moveTo>
                    <a:pt x="925" y="0"/>
                  </a:moveTo>
                  <a:cubicBezTo>
                    <a:pt x="415" y="0"/>
                    <a:pt x="0" y="414"/>
                    <a:pt x="0" y="925"/>
                  </a:cubicBezTo>
                  <a:cubicBezTo>
                    <a:pt x="0" y="1435"/>
                    <a:pt x="415" y="1850"/>
                    <a:pt x="925" y="1850"/>
                  </a:cubicBezTo>
                  <a:cubicBezTo>
                    <a:pt x="1437" y="1850"/>
                    <a:pt x="1852" y="1435"/>
                    <a:pt x="1852" y="925"/>
                  </a:cubicBezTo>
                  <a:cubicBezTo>
                    <a:pt x="1852" y="415"/>
                    <a:pt x="1435" y="0"/>
                    <a:pt x="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6423902" y="3336368"/>
              <a:ext cx="368487" cy="368452"/>
            </a:xfrm>
            <a:custGeom>
              <a:avLst/>
              <a:gdLst/>
              <a:ahLst/>
              <a:cxnLst/>
              <a:rect l="l" t="t" r="r" b="b"/>
              <a:pathLst>
                <a:path w="10487" h="10486" extrusionOk="0">
                  <a:moveTo>
                    <a:pt x="5243" y="3701"/>
                  </a:moveTo>
                  <a:cubicBezTo>
                    <a:pt x="6094" y="3701"/>
                    <a:pt x="6785" y="4393"/>
                    <a:pt x="6785" y="5243"/>
                  </a:cubicBezTo>
                  <a:cubicBezTo>
                    <a:pt x="6785" y="6092"/>
                    <a:pt x="6094" y="6784"/>
                    <a:pt x="5243" y="6784"/>
                  </a:cubicBezTo>
                  <a:cubicBezTo>
                    <a:pt x="4394" y="6784"/>
                    <a:pt x="3702" y="6092"/>
                    <a:pt x="3702" y="5243"/>
                  </a:cubicBezTo>
                  <a:cubicBezTo>
                    <a:pt x="3702" y="4393"/>
                    <a:pt x="4394" y="3701"/>
                    <a:pt x="5243" y="3701"/>
                  </a:cubicBezTo>
                  <a:close/>
                  <a:moveTo>
                    <a:pt x="1" y="1"/>
                  </a:moveTo>
                  <a:lnTo>
                    <a:pt x="1" y="2276"/>
                  </a:lnTo>
                  <a:lnTo>
                    <a:pt x="930" y="3206"/>
                  </a:lnTo>
                  <a:lnTo>
                    <a:pt x="930" y="4315"/>
                  </a:lnTo>
                  <a:lnTo>
                    <a:pt x="936" y="4315"/>
                  </a:lnTo>
                  <a:cubicBezTo>
                    <a:pt x="471" y="4712"/>
                    <a:pt x="199" y="5020"/>
                    <a:pt x="184" y="5039"/>
                  </a:cubicBezTo>
                  <a:lnTo>
                    <a:pt x="4" y="5243"/>
                  </a:lnTo>
                  <a:lnTo>
                    <a:pt x="184" y="5447"/>
                  </a:lnTo>
                  <a:cubicBezTo>
                    <a:pt x="200" y="5465"/>
                    <a:pt x="471" y="5773"/>
                    <a:pt x="936" y="6171"/>
                  </a:cubicBezTo>
                  <a:lnTo>
                    <a:pt x="930" y="6171"/>
                  </a:lnTo>
                  <a:lnTo>
                    <a:pt x="930" y="7276"/>
                  </a:lnTo>
                  <a:lnTo>
                    <a:pt x="1" y="8201"/>
                  </a:lnTo>
                  <a:lnTo>
                    <a:pt x="1" y="10485"/>
                  </a:lnTo>
                  <a:lnTo>
                    <a:pt x="630" y="10485"/>
                  </a:lnTo>
                  <a:lnTo>
                    <a:pt x="630" y="8454"/>
                  </a:lnTo>
                  <a:lnTo>
                    <a:pt x="1558" y="7529"/>
                  </a:lnTo>
                  <a:lnTo>
                    <a:pt x="1558" y="6651"/>
                  </a:lnTo>
                  <a:cubicBezTo>
                    <a:pt x="1852" y="6870"/>
                    <a:pt x="2150" y="7065"/>
                    <a:pt x="2459" y="7239"/>
                  </a:cubicBezTo>
                  <a:lnTo>
                    <a:pt x="2459" y="7890"/>
                  </a:lnTo>
                  <a:lnTo>
                    <a:pt x="1558" y="8815"/>
                  </a:lnTo>
                  <a:lnTo>
                    <a:pt x="1558" y="10485"/>
                  </a:lnTo>
                  <a:lnTo>
                    <a:pt x="2159" y="10485"/>
                  </a:lnTo>
                  <a:lnTo>
                    <a:pt x="2159" y="9071"/>
                  </a:lnTo>
                  <a:lnTo>
                    <a:pt x="3087" y="8146"/>
                  </a:lnTo>
                  <a:lnTo>
                    <a:pt x="3087" y="7539"/>
                  </a:lnTo>
                  <a:cubicBezTo>
                    <a:pt x="3398" y="7673"/>
                    <a:pt x="3708" y="7779"/>
                    <a:pt x="4015" y="7858"/>
                  </a:cubicBezTo>
                  <a:lnTo>
                    <a:pt x="4015" y="8507"/>
                  </a:lnTo>
                  <a:lnTo>
                    <a:pt x="3087" y="9432"/>
                  </a:lnTo>
                  <a:lnTo>
                    <a:pt x="3087" y="10485"/>
                  </a:lnTo>
                  <a:lnTo>
                    <a:pt x="3688" y="10485"/>
                  </a:lnTo>
                  <a:lnTo>
                    <a:pt x="3688" y="9687"/>
                  </a:lnTo>
                  <a:lnTo>
                    <a:pt x="4616" y="8762"/>
                  </a:lnTo>
                  <a:lnTo>
                    <a:pt x="4616" y="7977"/>
                  </a:lnTo>
                  <a:cubicBezTo>
                    <a:pt x="4823" y="8003"/>
                    <a:pt x="5026" y="8017"/>
                    <a:pt x="5230" y="8017"/>
                  </a:cubicBezTo>
                  <a:cubicBezTo>
                    <a:pt x="5432" y="8017"/>
                    <a:pt x="5635" y="8004"/>
                    <a:pt x="5845" y="7977"/>
                  </a:cubicBezTo>
                  <a:lnTo>
                    <a:pt x="5845" y="8762"/>
                  </a:lnTo>
                  <a:lnTo>
                    <a:pt x="6773" y="9687"/>
                  </a:lnTo>
                  <a:lnTo>
                    <a:pt x="6773" y="10485"/>
                  </a:lnTo>
                  <a:lnTo>
                    <a:pt x="7401" y="10485"/>
                  </a:lnTo>
                  <a:lnTo>
                    <a:pt x="7401" y="9432"/>
                  </a:lnTo>
                  <a:lnTo>
                    <a:pt x="6473" y="8507"/>
                  </a:lnTo>
                  <a:lnTo>
                    <a:pt x="6473" y="7858"/>
                  </a:lnTo>
                  <a:cubicBezTo>
                    <a:pt x="6781" y="7779"/>
                    <a:pt x="7090" y="7673"/>
                    <a:pt x="7401" y="7539"/>
                  </a:cubicBezTo>
                  <a:lnTo>
                    <a:pt x="7401" y="8146"/>
                  </a:lnTo>
                  <a:lnTo>
                    <a:pt x="8329" y="9071"/>
                  </a:lnTo>
                  <a:lnTo>
                    <a:pt x="8329" y="10485"/>
                  </a:lnTo>
                  <a:lnTo>
                    <a:pt x="8930" y="10485"/>
                  </a:lnTo>
                  <a:lnTo>
                    <a:pt x="8930" y="8815"/>
                  </a:lnTo>
                  <a:lnTo>
                    <a:pt x="8029" y="7890"/>
                  </a:lnTo>
                  <a:lnTo>
                    <a:pt x="8029" y="7239"/>
                  </a:lnTo>
                  <a:cubicBezTo>
                    <a:pt x="8339" y="7065"/>
                    <a:pt x="8637" y="6869"/>
                    <a:pt x="8930" y="6651"/>
                  </a:cubicBezTo>
                  <a:lnTo>
                    <a:pt x="8930" y="7527"/>
                  </a:lnTo>
                  <a:lnTo>
                    <a:pt x="9858" y="8455"/>
                  </a:lnTo>
                  <a:lnTo>
                    <a:pt x="9858" y="10485"/>
                  </a:lnTo>
                  <a:lnTo>
                    <a:pt x="10487" y="10485"/>
                  </a:lnTo>
                  <a:lnTo>
                    <a:pt x="10487" y="8209"/>
                  </a:lnTo>
                  <a:lnTo>
                    <a:pt x="9557" y="7281"/>
                  </a:lnTo>
                  <a:lnTo>
                    <a:pt x="9557" y="6171"/>
                  </a:lnTo>
                  <a:lnTo>
                    <a:pt x="9553" y="6171"/>
                  </a:lnTo>
                  <a:cubicBezTo>
                    <a:pt x="10017" y="5773"/>
                    <a:pt x="10289" y="5465"/>
                    <a:pt x="10304" y="5447"/>
                  </a:cubicBezTo>
                  <a:lnTo>
                    <a:pt x="10484" y="5243"/>
                  </a:lnTo>
                  <a:lnTo>
                    <a:pt x="10304" y="5038"/>
                  </a:lnTo>
                  <a:cubicBezTo>
                    <a:pt x="10289" y="5020"/>
                    <a:pt x="10017" y="4712"/>
                    <a:pt x="9553" y="4314"/>
                  </a:cubicBezTo>
                  <a:lnTo>
                    <a:pt x="9557" y="4314"/>
                  </a:lnTo>
                  <a:lnTo>
                    <a:pt x="9557" y="3204"/>
                  </a:lnTo>
                  <a:lnTo>
                    <a:pt x="10487" y="2276"/>
                  </a:lnTo>
                  <a:lnTo>
                    <a:pt x="10487" y="1"/>
                  </a:lnTo>
                  <a:lnTo>
                    <a:pt x="9858" y="1"/>
                  </a:lnTo>
                  <a:lnTo>
                    <a:pt x="9858" y="2031"/>
                  </a:lnTo>
                  <a:lnTo>
                    <a:pt x="8930" y="2956"/>
                  </a:lnTo>
                  <a:lnTo>
                    <a:pt x="8930" y="3835"/>
                  </a:lnTo>
                  <a:cubicBezTo>
                    <a:pt x="8638" y="3616"/>
                    <a:pt x="8339" y="3421"/>
                    <a:pt x="8029" y="3246"/>
                  </a:cubicBezTo>
                  <a:lnTo>
                    <a:pt x="8029" y="2596"/>
                  </a:lnTo>
                  <a:lnTo>
                    <a:pt x="8930" y="1670"/>
                  </a:lnTo>
                  <a:lnTo>
                    <a:pt x="8930" y="1"/>
                  </a:lnTo>
                  <a:lnTo>
                    <a:pt x="8329" y="1"/>
                  </a:lnTo>
                  <a:lnTo>
                    <a:pt x="8329" y="1415"/>
                  </a:lnTo>
                  <a:lnTo>
                    <a:pt x="7401" y="2340"/>
                  </a:lnTo>
                  <a:lnTo>
                    <a:pt x="7401" y="2946"/>
                  </a:lnTo>
                  <a:cubicBezTo>
                    <a:pt x="7090" y="2813"/>
                    <a:pt x="6779" y="2706"/>
                    <a:pt x="6473" y="2629"/>
                  </a:cubicBezTo>
                  <a:lnTo>
                    <a:pt x="6473" y="1979"/>
                  </a:lnTo>
                  <a:lnTo>
                    <a:pt x="7401" y="1054"/>
                  </a:lnTo>
                  <a:lnTo>
                    <a:pt x="7401" y="1"/>
                  </a:lnTo>
                  <a:lnTo>
                    <a:pt x="6800" y="1"/>
                  </a:lnTo>
                  <a:lnTo>
                    <a:pt x="6800" y="798"/>
                  </a:lnTo>
                  <a:lnTo>
                    <a:pt x="5872" y="1723"/>
                  </a:lnTo>
                  <a:lnTo>
                    <a:pt x="5872" y="2510"/>
                  </a:lnTo>
                  <a:cubicBezTo>
                    <a:pt x="5660" y="2482"/>
                    <a:pt x="5452" y="2468"/>
                    <a:pt x="5244" y="2468"/>
                  </a:cubicBezTo>
                  <a:cubicBezTo>
                    <a:pt x="5038" y="2468"/>
                    <a:pt x="4831" y="2482"/>
                    <a:pt x="4616" y="2510"/>
                  </a:cubicBezTo>
                  <a:lnTo>
                    <a:pt x="4616" y="1723"/>
                  </a:lnTo>
                  <a:lnTo>
                    <a:pt x="3688" y="798"/>
                  </a:lnTo>
                  <a:lnTo>
                    <a:pt x="3688" y="1"/>
                  </a:lnTo>
                  <a:lnTo>
                    <a:pt x="3087" y="1"/>
                  </a:lnTo>
                  <a:lnTo>
                    <a:pt x="3087" y="1054"/>
                  </a:lnTo>
                  <a:lnTo>
                    <a:pt x="4015" y="1979"/>
                  </a:lnTo>
                  <a:lnTo>
                    <a:pt x="4015" y="2629"/>
                  </a:lnTo>
                  <a:cubicBezTo>
                    <a:pt x="3708" y="2706"/>
                    <a:pt x="3398" y="2813"/>
                    <a:pt x="3087" y="2946"/>
                  </a:cubicBezTo>
                  <a:lnTo>
                    <a:pt x="3087" y="2340"/>
                  </a:lnTo>
                  <a:lnTo>
                    <a:pt x="2159" y="1415"/>
                  </a:lnTo>
                  <a:lnTo>
                    <a:pt x="2159" y="1"/>
                  </a:lnTo>
                  <a:lnTo>
                    <a:pt x="1558" y="1"/>
                  </a:lnTo>
                  <a:lnTo>
                    <a:pt x="1558" y="1670"/>
                  </a:lnTo>
                  <a:lnTo>
                    <a:pt x="2459" y="2596"/>
                  </a:lnTo>
                  <a:lnTo>
                    <a:pt x="2459" y="3246"/>
                  </a:lnTo>
                  <a:cubicBezTo>
                    <a:pt x="2148" y="3420"/>
                    <a:pt x="1851" y="3616"/>
                    <a:pt x="1558" y="3835"/>
                  </a:cubicBezTo>
                  <a:lnTo>
                    <a:pt x="1558" y="2959"/>
                  </a:lnTo>
                  <a:lnTo>
                    <a:pt x="630" y="2029"/>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37"/>
          <p:cNvGrpSpPr/>
          <p:nvPr/>
        </p:nvGrpSpPr>
        <p:grpSpPr>
          <a:xfrm>
            <a:off x="6337275" y="3338477"/>
            <a:ext cx="459312" cy="459356"/>
            <a:chOff x="6423902" y="3936527"/>
            <a:chExt cx="368452" cy="368458"/>
          </a:xfrm>
        </p:grpSpPr>
        <p:sp>
          <p:nvSpPr>
            <p:cNvPr id="487" name="Google Shape;487;p37"/>
            <p:cNvSpPr/>
            <p:nvPr/>
          </p:nvSpPr>
          <p:spPr>
            <a:xfrm>
              <a:off x="6423902" y="4207055"/>
              <a:ext cx="368452" cy="32643"/>
            </a:xfrm>
            <a:custGeom>
              <a:avLst/>
              <a:gdLst/>
              <a:ahLst/>
              <a:cxnLst/>
              <a:rect l="l" t="t" r="r" b="b"/>
              <a:pathLst>
                <a:path w="10486" h="929" extrusionOk="0">
                  <a:moveTo>
                    <a:pt x="1" y="1"/>
                  </a:moveTo>
                  <a:lnTo>
                    <a:pt x="1" y="929"/>
                  </a:lnTo>
                  <a:lnTo>
                    <a:pt x="10485" y="929"/>
                  </a:lnTo>
                  <a:lnTo>
                    <a:pt x="104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6489189" y="4093875"/>
              <a:ext cx="22066" cy="32643"/>
            </a:xfrm>
            <a:custGeom>
              <a:avLst/>
              <a:gdLst/>
              <a:ahLst/>
              <a:cxnLst/>
              <a:rect l="l" t="t" r="r" b="b"/>
              <a:pathLst>
                <a:path w="628" h="929" extrusionOk="0">
                  <a:moveTo>
                    <a:pt x="0" y="1"/>
                  </a:moveTo>
                  <a:lnTo>
                    <a:pt x="0"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6661823" y="3996016"/>
              <a:ext cx="22172" cy="32643"/>
            </a:xfrm>
            <a:custGeom>
              <a:avLst/>
              <a:gdLst/>
              <a:ahLst/>
              <a:cxnLst/>
              <a:rect l="l" t="t" r="r" b="b"/>
              <a:pathLst>
                <a:path w="631" h="929" extrusionOk="0">
                  <a:moveTo>
                    <a:pt x="1" y="0"/>
                  </a:moveTo>
                  <a:lnTo>
                    <a:pt x="1" y="928"/>
                  </a:lnTo>
                  <a:lnTo>
                    <a:pt x="630" y="928"/>
                  </a:lnTo>
                  <a:lnTo>
                    <a:pt x="6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6618673" y="4093875"/>
              <a:ext cx="22101" cy="32643"/>
            </a:xfrm>
            <a:custGeom>
              <a:avLst/>
              <a:gdLst/>
              <a:ahLst/>
              <a:cxnLst/>
              <a:rect l="l" t="t" r="r" b="b"/>
              <a:pathLst>
                <a:path w="629" h="929" extrusionOk="0">
                  <a:moveTo>
                    <a:pt x="1" y="1"/>
                  </a:moveTo>
                  <a:lnTo>
                    <a:pt x="1"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6532339" y="3996016"/>
              <a:ext cx="22101" cy="32643"/>
            </a:xfrm>
            <a:custGeom>
              <a:avLst/>
              <a:gdLst/>
              <a:ahLst/>
              <a:cxnLst/>
              <a:rect l="l" t="t" r="r" b="b"/>
              <a:pathLst>
                <a:path w="629" h="929" extrusionOk="0">
                  <a:moveTo>
                    <a:pt x="1" y="0"/>
                  </a:moveTo>
                  <a:lnTo>
                    <a:pt x="1" y="928"/>
                  </a:lnTo>
                  <a:lnTo>
                    <a:pt x="628" y="928"/>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6423902" y="3936527"/>
              <a:ext cx="368452" cy="249441"/>
            </a:xfrm>
            <a:custGeom>
              <a:avLst/>
              <a:gdLst/>
              <a:ahLst/>
              <a:cxnLst/>
              <a:rect l="l" t="t" r="r" b="b"/>
              <a:pathLst>
                <a:path w="10486" h="7099" extrusionOk="0">
                  <a:moveTo>
                    <a:pt x="1858" y="1092"/>
                  </a:moveTo>
                  <a:lnTo>
                    <a:pt x="1858" y="3250"/>
                  </a:lnTo>
                  <a:lnTo>
                    <a:pt x="1231" y="3250"/>
                  </a:lnTo>
                  <a:lnTo>
                    <a:pt x="1231" y="1092"/>
                  </a:lnTo>
                  <a:close/>
                  <a:moveTo>
                    <a:pt x="4315" y="1092"/>
                  </a:moveTo>
                  <a:lnTo>
                    <a:pt x="4315" y="3250"/>
                  </a:lnTo>
                  <a:lnTo>
                    <a:pt x="2459" y="3250"/>
                  </a:lnTo>
                  <a:lnTo>
                    <a:pt x="2459" y="1092"/>
                  </a:lnTo>
                  <a:close/>
                  <a:moveTo>
                    <a:pt x="5544" y="1092"/>
                  </a:moveTo>
                  <a:lnTo>
                    <a:pt x="5544" y="3250"/>
                  </a:lnTo>
                  <a:lnTo>
                    <a:pt x="4916" y="3250"/>
                  </a:lnTo>
                  <a:lnTo>
                    <a:pt x="4916" y="1092"/>
                  </a:lnTo>
                  <a:close/>
                  <a:moveTo>
                    <a:pt x="8029" y="1092"/>
                  </a:moveTo>
                  <a:lnTo>
                    <a:pt x="8029" y="3250"/>
                  </a:lnTo>
                  <a:lnTo>
                    <a:pt x="6173" y="3250"/>
                  </a:lnTo>
                  <a:lnTo>
                    <a:pt x="6173" y="1092"/>
                  </a:lnTo>
                  <a:close/>
                  <a:moveTo>
                    <a:pt x="9257" y="1092"/>
                  </a:moveTo>
                  <a:lnTo>
                    <a:pt x="9257" y="3250"/>
                  </a:lnTo>
                  <a:lnTo>
                    <a:pt x="8629" y="3250"/>
                  </a:lnTo>
                  <a:lnTo>
                    <a:pt x="8629" y="1092"/>
                  </a:lnTo>
                  <a:close/>
                  <a:moveTo>
                    <a:pt x="3087" y="3851"/>
                  </a:moveTo>
                  <a:lnTo>
                    <a:pt x="3087" y="6007"/>
                  </a:lnTo>
                  <a:lnTo>
                    <a:pt x="1231" y="6007"/>
                  </a:lnTo>
                  <a:lnTo>
                    <a:pt x="1231" y="3851"/>
                  </a:lnTo>
                  <a:close/>
                  <a:moveTo>
                    <a:pt x="4315" y="3851"/>
                  </a:moveTo>
                  <a:lnTo>
                    <a:pt x="4315" y="6007"/>
                  </a:lnTo>
                  <a:lnTo>
                    <a:pt x="3688" y="6007"/>
                  </a:lnTo>
                  <a:lnTo>
                    <a:pt x="3688" y="3851"/>
                  </a:lnTo>
                  <a:close/>
                  <a:moveTo>
                    <a:pt x="6800" y="3851"/>
                  </a:moveTo>
                  <a:lnTo>
                    <a:pt x="6800" y="6007"/>
                  </a:lnTo>
                  <a:lnTo>
                    <a:pt x="4943" y="6007"/>
                  </a:lnTo>
                  <a:lnTo>
                    <a:pt x="4943" y="3851"/>
                  </a:lnTo>
                  <a:close/>
                  <a:moveTo>
                    <a:pt x="9257" y="3851"/>
                  </a:moveTo>
                  <a:lnTo>
                    <a:pt x="9257" y="6007"/>
                  </a:lnTo>
                  <a:lnTo>
                    <a:pt x="7401" y="6007"/>
                  </a:lnTo>
                  <a:lnTo>
                    <a:pt x="7401" y="3851"/>
                  </a:lnTo>
                  <a:close/>
                  <a:moveTo>
                    <a:pt x="1" y="1"/>
                  </a:moveTo>
                  <a:lnTo>
                    <a:pt x="1" y="7099"/>
                  </a:lnTo>
                  <a:lnTo>
                    <a:pt x="10485" y="7099"/>
                  </a:lnTo>
                  <a:lnTo>
                    <a:pt x="104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6705043" y="4093875"/>
              <a:ext cx="22101" cy="32643"/>
            </a:xfrm>
            <a:custGeom>
              <a:avLst/>
              <a:gdLst/>
              <a:ahLst/>
              <a:cxnLst/>
              <a:rect l="l" t="t" r="r" b="b"/>
              <a:pathLst>
                <a:path w="629" h="929" extrusionOk="0">
                  <a:moveTo>
                    <a:pt x="1" y="1"/>
                  </a:moveTo>
                  <a:lnTo>
                    <a:pt x="1"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6542915" y="4261765"/>
              <a:ext cx="130501" cy="43219"/>
            </a:xfrm>
            <a:custGeom>
              <a:avLst/>
              <a:gdLst/>
              <a:ahLst/>
              <a:cxnLst/>
              <a:rect l="l" t="t" r="r" b="b"/>
              <a:pathLst>
                <a:path w="3714" h="1230" extrusionOk="0">
                  <a:moveTo>
                    <a:pt x="628" y="1"/>
                  </a:moveTo>
                  <a:lnTo>
                    <a:pt x="628" y="628"/>
                  </a:lnTo>
                  <a:lnTo>
                    <a:pt x="0" y="628"/>
                  </a:lnTo>
                  <a:lnTo>
                    <a:pt x="0" y="1229"/>
                  </a:lnTo>
                  <a:lnTo>
                    <a:pt x="3714" y="1229"/>
                  </a:lnTo>
                  <a:lnTo>
                    <a:pt x="3714" y="628"/>
                  </a:lnTo>
                  <a:lnTo>
                    <a:pt x="3085" y="628"/>
                  </a:lnTo>
                  <a:lnTo>
                    <a:pt x="30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37"/>
          <p:cNvGrpSpPr/>
          <p:nvPr/>
        </p:nvGrpSpPr>
        <p:grpSpPr>
          <a:xfrm>
            <a:off x="6186411" y="1559462"/>
            <a:ext cx="459319" cy="459282"/>
            <a:chOff x="8053609" y="3936527"/>
            <a:chExt cx="368457" cy="368457"/>
          </a:xfrm>
        </p:grpSpPr>
        <p:sp>
          <p:nvSpPr>
            <p:cNvPr id="496" name="Google Shape;496;p37"/>
            <p:cNvSpPr/>
            <p:nvPr/>
          </p:nvSpPr>
          <p:spPr>
            <a:xfrm>
              <a:off x="8053609" y="4229157"/>
              <a:ext cx="75862" cy="75827"/>
            </a:xfrm>
            <a:custGeom>
              <a:avLst/>
              <a:gdLst/>
              <a:ahLst/>
              <a:cxnLst/>
              <a:rect l="l" t="t" r="r" b="b"/>
              <a:pathLst>
                <a:path w="2159" h="2158" extrusionOk="0">
                  <a:moveTo>
                    <a:pt x="1" y="1"/>
                  </a:moveTo>
                  <a:lnTo>
                    <a:pt x="1" y="2157"/>
                  </a:lnTo>
                  <a:lnTo>
                    <a:pt x="2159" y="2157"/>
                  </a:lnTo>
                  <a:lnTo>
                    <a:pt x="2159" y="1530"/>
                  </a:lnTo>
                  <a:lnTo>
                    <a:pt x="630" y="1530"/>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8053609" y="3936527"/>
              <a:ext cx="75862" cy="75827"/>
            </a:xfrm>
            <a:custGeom>
              <a:avLst/>
              <a:gdLst/>
              <a:ahLst/>
              <a:cxnLst/>
              <a:rect l="l" t="t" r="r" b="b"/>
              <a:pathLst>
                <a:path w="2159" h="2158" extrusionOk="0">
                  <a:moveTo>
                    <a:pt x="1" y="1"/>
                  </a:moveTo>
                  <a:lnTo>
                    <a:pt x="1" y="2157"/>
                  </a:lnTo>
                  <a:lnTo>
                    <a:pt x="630" y="2157"/>
                  </a:lnTo>
                  <a:lnTo>
                    <a:pt x="630" y="628"/>
                  </a:lnTo>
                  <a:lnTo>
                    <a:pt x="2159" y="628"/>
                  </a:lnTo>
                  <a:lnTo>
                    <a:pt x="21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8346239" y="4229157"/>
              <a:ext cx="75827" cy="75827"/>
            </a:xfrm>
            <a:custGeom>
              <a:avLst/>
              <a:gdLst/>
              <a:ahLst/>
              <a:cxnLst/>
              <a:rect l="l" t="t" r="r" b="b"/>
              <a:pathLst>
                <a:path w="2158" h="2158" extrusionOk="0">
                  <a:moveTo>
                    <a:pt x="1530" y="1"/>
                  </a:moveTo>
                  <a:lnTo>
                    <a:pt x="1530" y="1530"/>
                  </a:lnTo>
                  <a:lnTo>
                    <a:pt x="1" y="1530"/>
                  </a:lnTo>
                  <a:lnTo>
                    <a:pt x="1" y="2157"/>
                  </a:lnTo>
                  <a:lnTo>
                    <a:pt x="2157" y="2157"/>
                  </a:lnTo>
                  <a:lnTo>
                    <a:pt x="21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8346239" y="3936527"/>
              <a:ext cx="75827" cy="75827"/>
            </a:xfrm>
            <a:custGeom>
              <a:avLst/>
              <a:gdLst/>
              <a:ahLst/>
              <a:cxnLst/>
              <a:rect l="l" t="t" r="r" b="b"/>
              <a:pathLst>
                <a:path w="2158" h="2158" extrusionOk="0">
                  <a:moveTo>
                    <a:pt x="1" y="1"/>
                  </a:moveTo>
                  <a:lnTo>
                    <a:pt x="1" y="628"/>
                  </a:lnTo>
                  <a:lnTo>
                    <a:pt x="1530" y="628"/>
                  </a:lnTo>
                  <a:lnTo>
                    <a:pt x="1530" y="2157"/>
                  </a:lnTo>
                  <a:lnTo>
                    <a:pt x="2157" y="2157"/>
                  </a:lnTo>
                  <a:lnTo>
                    <a:pt x="21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8247501" y="3991413"/>
              <a:ext cx="88230" cy="139918"/>
            </a:xfrm>
            <a:custGeom>
              <a:avLst/>
              <a:gdLst/>
              <a:ahLst/>
              <a:cxnLst/>
              <a:rect l="l" t="t" r="r" b="b"/>
              <a:pathLst>
                <a:path w="2511" h="3982" extrusionOk="0">
                  <a:moveTo>
                    <a:pt x="88" y="0"/>
                  </a:moveTo>
                  <a:lnTo>
                    <a:pt x="0" y="612"/>
                  </a:lnTo>
                  <a:cubicBezTo>
                    <a:pt x="1072" y="762"/>
                    <a:pt x="1883" y="1681"/>
                    <a:pt x="1883" y="2749"/>
                  </a:cubicBezTo>
                  <a:lnTo>
                    <a:pt x="1883" y="3981"/>
                  </a:lnTo>
                  <a:lnTo>
                    <a:pt x="2510" y="3981"/>
                  </a:lnTo>
                  <a:lnTo>
                    <a:pt x="2510" y="2749"/>
                  </a:lnTo>
                  <a:cubicBezTo>
                    <a:pt x="2510" y="1363"/>
                    <a:pt x="1469" y="195"/>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8140189" y="3991623"/>
              <a:ext cx="86649" cy="96558"/>
            </a:xfrm>
            <a:custGeom>
              <a:avLst/>
              <a:gdLst/>
              <a:ahLst/>
              <a:cxnLst/>
              <a:rect l="l" t="t" r="r" b="b"/>
              <a:pathLst>
                <a:path w="2466" h="2748" extrusionOk="0">
                  <a:moveTo>
                    <a:pt x="2377" y="0"/>
                  </a:moveTo>
                  <a:cubicBezTo>
                    <a:pt x="1023" y="195"/>
                    <a:pt x="1" y="1361"/>
                    <a:pt x="1" y="2747"/>
                  </a:cubicBezTo>
                  <a:lnTo>
                    <a:pt x="618" y="2747"/>
                  </a:lnTo>
                  <a:cubicBezTo>
                    <a:pt x="618" y="1681"/>
                    <a:pt x="1412" y="762"/>
                    <a:pt x="2465" y="610"/>
                  </a:cubicBezTo>
                  <a:lnTo>
                    <a:pt x="2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8182179" y="4110179"/>
              <a:ext cx="110367" cy="97190"/>
            </a:xfrm>
            <a:custGeom>
              <a:avLst/>
              <a:gdLst/>
              <a:ahLst/>
              <a:cxnLst/>
              <a:rect l="l" t="t" r="r" b="b"/>
              <a:pathLst>
                <a:path w="3141" h="2766" extrusionOk="0">
                  <a:moveTo>
                    <a:pt x="2513" y="1"/>
                  </a:moveTo>
                  <a:lnTo>
                    <a:pt x="2513" y="1210"/>
                  </a:lnTo>
                  <a:cubicBezTo>
                    <a:pt x="2513" y="1617"/>
                    <a:pt x="2189" y="2037"/>
                    <a:pt x="1791" y="2126"/>
                  </a:cubicBezTo>
                  <a:cubicBezTo>
                    <a:pt x="1716" y="2143"/>
                    <a:pt x="1642" y="2151"/>
                    <a:pt x="1569" y="2151"/>
                  </a:cubicBezTo>
                  <a:cubicBezTo>
                    <a:pt x="1051" y="2151"/>
                    <a:pt x="629" y="1737"/>
                    <a:pt x="629" y="1229"/>
                  </a:cubicBezTo>
                  <a:lnTo>
                    <a:pt x="0" y="1229"/>
                  </a:lnTo>
                  <a:cubicBezTo>
                    <a:pt x="0" y="2077"/>
                    <a:pt x="705" y="2765"/>
                    <a:pt x="1571" y="2765"/>
                  </a:cubicBezTo>
                  <a:cubicBezTo>
                    <a:pt x="2436" y="2765"/>
                    <a:pt x="3141" y="2077"/>
                    <a:pt x="3141" y="1229"/>
                  </a:cubicBezTo>
                  <a:lnTo>
                    <a:pt x="31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8183163" y="4034141"/>
              <a:ext cx="110332" cy="97190"/>
            </a:xfrm>
            <a:custGeom>
              <a:avLst/>
              <a:gdLst/>
              <a:ahLst/>
              <a:cxnLst/>
              <a:rect l="l" t="t" r="r" b="b"/>
              <a:pathLst>
                <a:path w="3140" h="2766" extrusionOk="0">
                  <a:moveTo>
                    <a:pt x="1570" y="1"/>
                  </a:moveTo>
                  <a:cubicBezTo>
                    <a:pt x="1458" y="1"/>
                    <a:pt x="1343" y="12"/>
                    <a:pt x="1227" y="37"/>
                  </a:cubicBezTo>
                  <a:cubicBezTo>
                    <a:pt x="509" y="187"/>
                    <a:pt x="0" y="831"/>
                    <a:pt x="0" y="1565"/>
                  </a:cubicBezTo>
                  <a:lnTo>
                    <a:pt x="0" y="2765"/>
                  </a:lnTo>
                  <a:lnTo>
                    <a:pt x="628" y="2765"/>
                  </a:lnTo>
                  <a:lnTo>
                    <a:pt x="628" y="1556"/>
                  </a:lnTo>
                  <a:cubicBezTo>
                    <a:pt x="628" y="1149"/>
                    <a:pt x="951" y="730"/>
                    <a:pt x="1349" y="640"/>
                  </a:cubicBezTo>
                  <a:cubicBezTo>
                    <a:pt x="1424" y="623"/>
                    <a:pt x="1499" y="615"/>
                    <a:pt x="1571" y="615"/>
                  </a:cubicBezTo>
                  <a:cubicBezTo>
                    <a:pt x="2090" y="615"/>
                    <a:pt x="2512" y="1029"/>
                    <a:pt x="2512" y="1537"/>
                  </a:cubicBezTo>
                  <a:lnTo>
                    <a:pt x="3140" y="1537"/>
                  </a:lnTo>
                  <a:cubicBezTo>
                    <a:pt x="3140" y="690"/>
                    <a:pt x="2435" y="1"/>
                    <a:pt x="15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8226313" y="4083334"/>
              <a:ext cx="22101" cy="26880"/>
            </a:xfrm>
            <a:custGeom>
              <a:avLst/>
              <a:gdLst/>
              <a:ahLst/>
              <a:cxnLst/>
              <a:rect l="l" t="t" r="r" b="b"/>
              <a:pathLst>
                <a:path w="629" h="765" extrusionOk="0">
                  <a:moveTo>
                    <a:pt x="1" y="0"/>
                  </a:moveTo>
                  <a:lnTo>
                    <a:pt x="1" y="765"/>
                  </a:lnTo>
                  <a:lnTo>
                    <a:pt x="628" y="765"/>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8226313" y="4131297"/>
              <a:ext cx="22101" cy="26880"/>
            </a:xfrm>
            <a:custGeom>
              <a:avLst/>
              <a:gdLst/>
              <a:ahLst/>
              <a:cxnLst/>
              <a:rect l="l" t="t" r="r" b="b"/>
              <a:pathLst>
                <a:path w="629" h="765" extrusionOk="0">
                  <a:moveTo>
                    <a:pt x="1" y="0"/>
                  </a:moveTo>
                  <a:lnTo>
                    <a:pt x="1" y="765"/>
                  </a:lnTo>
                  <a:lnTo>
                    <a:pt x="628" y="765"/>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8140014" y="4110179"/>
              <a:ext cx="88230" cy="139918"/>
            </a:xfrm>
            <a:custGeom>
              <a:avLst/>
              <a:gdLst/>
              <a:ahLst/>
              <a:cxnLst/>
              <a:rect l="l" t="t" r="r" b="b"/>
              <a:pathLst>
                <a:path w="2511" h="3982" extrusionOk="0">
                  <a:moveTo>
                    <a:pt x="0" y="1"/>
                  </a:moveTo>
                  <a:lnTo>
                    <a:pt x="0" y="1233"/>
                  </a:lnTo>
                  <a:cubicBezTo>
                    <a:pt x="0" y="2621"/>
                    <a:pt x="1041" y="3787"/>
                    <a:pt x="2421" y="3982"/>
                  </a:cubicBezTo>
                  <a:lnTo>
                    <a:pt x="2510" y="3371"/>
                  </a:lnTo>
                  <a:cubicBezTo>
                    <a:pt x="1437" y="3220"/>
                    <a:pt x="628" y="2301"/>
                    <a:pt x="628" y="1233"/>
                  </a:cubicBez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8248626" y="4153364"/>
              <a:ext cx="86684" cy="96523"/>
            </a:xfrm>
            <a:custGeom>
              <a:avLst/>
              <a:gdLst/>
              <a:ahLst/>
              <a:cxnLst/>
              <a:rect l="l" t="t" r="r" b="b"/>
              <a:pathLst>
                <a:path w="2467" h="2747" extrusionOk="0">
                  <a:moveTo>
                    <a:pt x="1849" y="0"/>
                  </a:moveTo>
                  <a:cubicBezTo>
                    <a:pt x="1849" y="1066"/>
                    <a:pt x="1055" y="1985"/>
                    <a:pt x="1" y="2137"/>
                  </a:cubicBezTo>
                  <a:lnTo>
                    <a:pt x="89" y="2747"/>
                  </a:lnTo>
                  <a:cubicBezTo>
                    <a:pt x="1443" y="2552"/>
                    <a:pt x="2466" y="1386"/>
                    <a:pt x="2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8129296" y="3947384"/>
              <a:ext cx="216939" cy="64864"/>
            </a:xfrm>
            <a:custGeom>
              <a:avLst/>
              <a:gdLst/>
              <a:ahLst/>
              <a:cxnLst/>
              <a:rect l="l" t="t" r="r" b="b"/>
              <a:pathLst>
                <a:path w="6174" h="1846" extrusionOk="0">
                  <a:moveTo>
                    <a:pt x="3088" y="1"/>
                  </a:moveTo>
                  <a:cubicBezTo>
                    <a:pt x="1945" y="1"/>
                    <a:pt x="802" y="485"/>
                    <a:pt x="0" y="1451"/>
                  </a:cubicBezTo>
                  <a:lnTo>
                    <a:pt x="475" y="1845"/>
                  </a:lnTo>
                  <a:cubicBezTo>
                    <a:pt x="1154" y="1026"/>
                    <a:pt x="2120" y="617"/>
                    <a:pt x="3086" y="617"/>
                  </a:cubicBezTo>
                  <a:cubicBezTo>
                    <a:pt x="4053" y="617"/>
                    <a:pt x="5020" y="1027"/>
                    <a:pt x="5699" y="1845"/>
                  </a:cubicBezTo>
                  <a:lnTo>
                    <a:pt x="6173" y="1451"/>
                  </a:lnTo>
                  <a:cubicBezTo>
                    <a:pt x="5371" y="484"/>
                    <a:pt x="4229" y="1"/>
                    <a:pt x="3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8341320" y="4140855"/>
              <a:ext cx="37562" cy="82749"/>
            </a:xfrm>
            <a:custGeom>
              <a:avLst/>
              <a:gdLst/>
              <a:ahLst/>
              <a:cxnLst/>
              <a:rect l="l" t="t" r="r" b="b"/>
              <a:pathLst>
                <a:path w="1069" h="2355" extrusionOk="0">
                  <a:moveTo>
                    <a:pt x="452" y="1"/>
                  </a:moveTo>
                  <a:cubicBezTo>
                    <a:pt x="434" y="182"/>
                    <a:pt x="566" y="1067"/>
                    <a:pt x="1" y="2045"/>
                  </a:cubicBezTo>
                  <a:lnTo>
                    <a:pt x="535" y="2355"/>
                  </a:lnTo>
                  <a:cubicBezTo>
                    <a:pt x="884" y="1748"/>
                    <a:pt x="1069" y="1056"/>
                    <a:pt x="1069" y="355"/>
                  </a:cubicBezTo>
                  <a:lnTo>
                    <a:pt x="10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8344166" y="4025286"/>
              <a:ext cx="34716" cy="85876"/>
            </a:xfrm>
            <a:custGeom>
              <a:avLst/>
              <a:gdLst/>
              <a:ahLst/>
              <a:cxnLst/>
              <a:rect l="l" t="t" r="r" b="b"/>
              <a:pathLst>
                <a:path w="988" h="2444" extrusionOk="0">
                  <a:moveTo>
                    <a:pt x="562" y="0"/>
                  </a:moveTo>
                  <a:lnTo>
                    <a:pt x="0" y="275"/>
                  </a:lnTo>
                  <a:cubicBezTo>
                    <a:pt x="238" y="747"/>
                    <a:pt x="360" y="1254"/>
                    <a:pt x="360" y="1783"/>
                  </a:cubicBezTo>
                  <a:lnTo>
                    <a:pt x="360" y="2443"/>
                  </a:lnTo>
                  <a:lnTo>
                    <a:pt x="988" y="2443"/>
                  </a:lnTo>
                  <a:lnTo>
                    <a:pt x="988" y="1783"/>
                  </a:lnTo>
                  <a:cubicBezTo>
                    <a:pt x="988" y="1157"/>
                    <a:pt x="845" y="558"/>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8096794" y="4025286"/>
              <a:ext cx="34716" cy="85876"/>
            </a:xfrm>
            <a:custGeom>
              <a:avLst/>
              <a:gdLst/>
              <a:ahLst/>
              <a:cxnLst/>
              <a:rect l="l" t="t" r="r" b="b"/>
              <a:pathLst>
                <a:path w="988" h="2444" extrusionOk="0">
                  <a:moveTo>
                    <a:pt x="425" y="0"/>
                  </a:moveTo>
                  <a:cubicBezTo>
                    <a:pt x="144" y="558"/>
                    <a:pt x="0" y="1157"/>
                    <a:pt x="0" y="1783"/>
                  </a:cubicBezTo>
                  <a:lnTo>
                    <a:pt x="0" y="2443"/>
                  </a:lnTo>
                  <a:lnTo>
                    <a:pt x="629" y="2443"/>
                  </a:lnTo>
                  <a:lnTo>
                    <a:pt x="629" y="1783"/>
                  </a:lnTo>
                  <a:cubicBezTo>
                    <a:pt x="629" y="1254"/>
                    <a:pt x="750" y="747"/>
                    <a:pt x="988" y="275"/>
                  </a:cubicBezTo>
                  <a:lnTo>
                    <a:pt x="4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8092542" y="4140925"/>
              <a:ext cx="41884" cy="82679"/>
            </a:xfrm>
            <a:custGeom>
              <a:avLst/>
              <a:gdLst/>
              <a:ahLst/>
              <a:cxnLst/>
              <a:rect l="l" t="t" r="r" b="b"/>
              <a:pathLst>
                <a:path w="1192" h="2353" extrusionOk="0">
                  <a:moveTo>
                    <a:pt x="124" y="0"/>
                  </a:moveTo>
                  <a:cubicBezTo>
                    <a:pt x="143" y="187"/>
                    <a:pt x="1" y="1212"/>
                    <a:pt x="658" y="2353"/>
                  </a:cubicBezTo>
                  <a:lnTo>
                    <a:pt x="1192" y="2043"/>
                  </a:lnTo>
                  <a:cubicBezTo>
                    <a:pt x="627" y="1065"/>
                    <a:pt x="759" y="180"/>
                    <a:pt x="7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8134778" y="4234568"/>
              <a:ext cx="205976" cy="59593"/>
            </a:xfrm>
            <a:custGeom>
              <a:avLst/>
              <a:gdLst/>
              <a:ahLst/>
              <a:cxnLst/>
              <a:rect l="l" t="t" r="r" b="b"/>
              <a:pathLst>
                <a:path w="5862" h="1696" extrusionOk="0">
                  <a:moveTo>
                    <a:pt x="451" y="0"/>
                  </a:moveTo>
                  <a:lnTo>
                    <a:pt x="0" y="421"/>
                  </a:lnTo>
                  <a:cubicBezTo>
                    <a:pt x="794" y="1271"/>
                    <a:pt x="1862" y="1695"/>
                    <a:pt x="2931" y="1695"/>
                  </a:cubicBezTo>
                  <a:cubicBezTo>
                    <a:pt x="4000" y="1695"/>
                    <a:pt x="5068" y="1270"/>
                    <a:pt x="5861" y="421"/>
                  </a:cubicBezTo>
                  <a:lnTo>
                    <a:pt x="5409" y="0"/>
                  </a:lnTo>
                  <a:cubicBezTo>
                    <a:pt x="4761" y="696"/>
                    <a:pt x="3880" y="1078"/>
                    <a:pt x="2930" y="1078"/>
                  </a:cubicBezTo>
                  <a:cubicBezTo>
                    <a:pt x="1981" y="1078"/>
                    <a:pt x="1099" y="696"/>
                    <a:pt x="4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300;p33">
            <a:extLst>
              <a:ext uri="{FF2B5EF4-FFF2-40B4-BE49-F238E27FC236}">
                <a16:creationId xmlns:a16="http://schemas.microsoft.com/office/drawing/2014/main" id="{8687619C-D5BA-00B9-F61C-41A0DAC28ED9}"/>
              </a:ext>
            </a:extLst>
          </p:cNvPr>
          <p:cNvSpPr txBox="1">
            <a:spLocks/>
          </p:cNvSpPr>
          <p:nvPr/>
        </p:nvSpPr>
        <p:spPr>
          <a:xfrm>
            <a:off x="263091" y="282833"/>
            <a:ext cx="5044200"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sz="1800" b="1">
                <a:solidFill>
                  <a:schemeClr val="accent1">
                    <a:lumMod val="75000"/>
                  </a:schemeClr>
                </a:solidFill>
                <a:latin typeface="Oswald" panose="00000500000000000000" pitchFamily="2" charset="0"/>
                <a:cs typeface="Alexandria Light" pitchFamily="2" charset="-78"/>
              </a:rPr>
              <a:t>2.4 Use case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17" name="Picture 16">
            <a:extLst>
              <a:ext uri="{FF2B5EF4-FFF2-40B4-BE49-F238E27FC236}">
                <a16:creationId xmlns:a16="http://schemas.microsoft.com/office/drawing/2014/main" id="{1F162B41-1924-6B75-22DB-1A0367F938AB}"/>
              </a:ext>
            </a:extLst>
          </p:cNvPr>
          <p:cNvPicPr>
            <a:picLocks noChangeAspect="1"/>
          </p:cNvPicPr>
          <p:nvPr/>
        </p:nvPicPr>
        <p:blipFill>
          <a:blip r:embed="rId3"/>
          <a:stretch>
            <a:fillRect/>
          </a:stretch>
        </p:blipFill>
        <p:spPr>
          <a:xfrm>
            <a:off x="758746" y="1772529"/>
            <a:ext cx="1467055" cy="1733792"/>
          </a:xfrm>
          <a:prstGeom prst="rect">
            <a:avLst/>
          </a:prstGeom>
        </p:spPr>
      </p:pic>
      <p:pic>
        <p:nvPicPr>
          <p:cNvPr id="19" name="Picture 18">
            <a:extLst>
              <a:ext uri="{FF2B5EF4-FFF2-40B4-BE49-F238E27FC236}">
                <a16:creationId xmlns:a16="http://schemas.microsoft.com/office/drawing/2014/main" id="{65BB39B9-9E46-92AB-705F-A1738D51FEDA}"/>
              </a:ext>
            </a:extLst>
          </p:cNvPr>
          <p:cNvPicPr>
            <a:picLocks noChangeAspect="1"/>
          </p:cNvPicPr>
          <p:nvPr/>
        </p:nvPicPr>
        <p:blipFill>
          <a:blip r:embed="rId4"/>
          <a:stretch>
            <a:fillRect/>
          </a:stretch>
        </p:blipFill>
        <p:spPr>
          <a:xfrm>
            <a:off x="6242371" y="1361682"/>
            <a:ext cx="1846384" cy="2743199"/>
          </a:xfrm>
          <a:prstGeom prst="rect">
            <a:avLst/>
          </a:prstGeom>
        </p:spPr>
      </p:pic>
      <p:pic>
        <p:nvPicPr>
          <p:cNvPr id="21" name="Picture 20">
            <a:extLst>
              <a:ext uri="{FF2B5EF4-FFF2-40B4-BE49-F238E27FC236}">
                <a16:creationId xmlns:a16="http://schemas.microsoft.com/office/drawing/2014/main" id="{92692DC0-8345-5672-50AA-3AF776B89602}"/>
              </a:ext>
            </a:extLst>
          </p:cNvPr>
          <p:cNvPicPr>
            <a:picLocks noChangeAspect="1"/>
          </p:cNvPicPr>
          <p:nvPr/>
        </p:nvPicPr>
        <p:blipFill>
          <a:blip r:embed="rId5"/>
          <a:stretch>
            <a:fillRect/>
          </a:stretch>
        </p:blipFill>
        <p:spPr>
          <a:xfrm>
            <a:off x="3294386" y="1772529"/>
            <a:ext cx="1342422" cy="1921506"/>
          </a:xfrm>
          <a:prstGeom prst="rect">
            <a:avLst/>
          </a:prstGeom>
        </p:spPr>
      </p:pic>
      <p:sp>
        <p:nvSpPr>
          <p:cNvPr id="4" name="Google Shape;300;p33">
            <a:extLst>
              <a:ext uri="{FF2B5EF4-FFF2-40B4-BE49-F238E27FC236}">
                <a16:creationId xmlns:a16="http://schemas.microsoft.com/office/drawing/2014/main" id="{A2A474A0-8BF4-BDB7-22CF-EA62CEB85B34}"/>
              </a:ext>
            </a:extLst>
          </p:cNvPr>
          <p:cNvSpPr txBox="1">
            <a:spLocks/>
          </p:cNvSpPr>
          <p:nvPr/>
        </p:nvSpPr>
        <p:spPr>
          <a:xfrm>
            <a:off x="263091" y="282833"/>
            <a:ext cx="5044200"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sz="1800" b="1">
                <a:solidFill>
                  <a:schemeClr val="accent1">
                    <a:lumMod val="75000"/>
                  </a:schemeClr>
                </a:solidFill>
                <a:latin typeface="Oswald" panose="00000500000000000000" pitchFamily="2" charset="0"/>
                <a:cs typeface="Alexandria Light" pitchFamily="2" charset="-78"/>
              </a:rPr>
              <a:t>2.5 Cơ sở dữ liệu</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A48212C1-A4AF-4D11-E551-046207A275B9}"/>
            </a:ext>
          </a:extLst>
        </p:cNvPr>
        <p:cNvGrpSpPr/>
        <p:nvPr/>
      </p:nvGrpSpPr>
      <p:grpSpPr>
        <a:xfrm>
          <a:off x="0" y="0"/>
          <a:ext cx="0" cy="0"/>
          <a:chOff x="0" y="0"/>
          <a:chExt cx="0" cy="0"/>
        </a:xfrm>
      </p:grpSpPr>
      <p:sp>
        <p:nvSpPr>
          <p:cNvPr id="242" name="Google Shape;242;p32">
            <a:extLst>
              <a:ext uri="{FF2B5EF4-FFF2-40B4-BE49-F238E27FC236}">
                <a16:creationId xmlns:a16="http://schemas.microsoft.com/office/drawing/2014/main" id="{47FB8219-4BF9-0346-5685-15C449D0323A}"/>
              </a:ext>
            </a:extLst>
          </p:cNvPr>
          <p:cNvSpPr txBox="1">
            <a:spLocks noGrp="1"/>
          </p:cNvSpPr>
          <p:nvPr>
            <p:ph type="title"/>
          </p:nvPr>
        </p:nvSpPr>
        <p:spPr>
          <a:xfrm>
            <a:off x="2876730" y="1858809"/>
            <a:ext cx="3836586" cy="8033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1">
                    <a:lumMod val="75000"/>
                  </a:schemeClr>
                </a:solidFill>
              </a:rPr>
              <a:t>3. Nhận diện biển số</a:t>
            </a:r>
            <a:endParaRPr sz="3600">
              <a:solidFill>
                <a:schemeClr val="accent1">
                  <a:lumMod val="75000"/>
                </a:schemeClr>
              </a:solidFill>
            </a:endParaRPr>
          </a:p>
        </p:txBody>
      </p:sp>
      <p:grpSp>
        <p:nvGrpSpPr>
          <p:cNvPr id="260" name="Google Shape;260;p32">
            <a:extLst>
              <a:ext uri="{FF2B5EF4-FFF2-40B4-BE49-F238E27FC236}">
                <a16:creationId xmlns:a16="http://schemas.microsoft.com/office/drawing/2014/main" id="{CB830E55-99AF-9BD9-1ACF-7C2C14F2458C}"/>
              </a:ext>
            </a:extLst>
          </p:cNvPr>
          <p:cNvGrpSpPr/>
          <p:nvPr/>
        </p:nvGrpSpPr>
        <p:grpSpPr>
          <a:xfrm rot="-5400000" flipH="1">
            <a:off x="370792" y="251744"/>
            <a:ext cx="1182802" cy="2546215"/>
            <a:chOff x="7350442" y="2608992"/>
            <a:chExt cx="777239" cy="1673160"/>
          </a:xfrm>
        </p:grpSpPr>
        <p:sp>
          <p:nvSpPr>
            <p:cNvPr id="261" name="Google Shape;261;p32">
              <a:extLst>
                <a:ext uri="{FF2B5EF4-FFF2-40B4-BE49-F238E27FC236}">
                  <a16:creationId xmlns:a16="http://schemas.microsoft.com/office/drawing/2014/main" id="{902CE093-26EF-E0F9-48AD-900D16134088}"/>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32">
              <a:extLst>
                <a:ext uri="{FF2B5EF4-FFF2-40B4-BE49-F238E27FC236}">
                  <a16:creationId xmlns:a16="http://schemas.microsoft.com/office/drawing/2014/main" id="{1713AF3C-8CE9-F93B-A995-98C707A1FF1A}"/>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32">
              <a:extLst>
                <a:ext uri="{FF2B5EF4-FFF2-40B4-BE49-F238E27FC236}">
                  <a16:creationId xmlns:a16="http://schemas.microsoft.com/office/drawing/2014/main" id="{33543374-0D15-ED63-D295-B7090CCECB3B}"/>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32">
              <a:extLst>
                <a:ext uri="{FF2B5EF4-FFF2-40B4-BE49-F238E27FC236}">
                  <a16:creationId xmlns:a16="http://schemas.microsoft.com/office/drawing/2014/main" id="{7A30C741-1477-BDAD-62C5-71D14E11DEBF}"/>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32">
              <a:extLst>
                <a:ext uri="{FF2B5EF4-FFF2-40B4-BE49-F238E27FC236}">
                  <a16:creationId xmlns:a16="http://schemas.microsoft.com/office/drawing/2014/main" id="{3A815FF5-610D-5050-5D7C-8289DF827046}"/>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32">
              <a:extLst>
                <a:ext uri="{FF2B5EF4-FFF2-40B4-BE49-F238E27FC236}">
                  <a16:creationId xmlns:a16="http://schemas.microsoft.com/office/drawing/2014/main" id="{4CD50388-4EBB-965F-A4E8-83AA20C7827D}"/>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32">
              <a:extLst>
                <a:ext uri="{FF2B5EF4-FFF2-40B4-BE49-F238E27FC236}">
                  <a16:creationId xmlns:a16="http://schemas.microsoft.com/office/drawing/2014/main" id="{BDEAF44E-339A-3A07-4C07-EEE3930126DA}"/>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32">
              <a:extLst>
                <a:ext uri="{FF2B5EF4-FFF2-40B4-BE49-F238E27FC236}">
                  <a16:creationId xmlns:a16="http://schemas.microsoft.com/office/drawing/2014/main" id="{737650F3-76A1-1C40-52D1-23BBE5C97AD8}"/>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 name="Google Shape;269;p32">
            <a:extLst>
              <a:ext uri="{FF2B5EF4-FFF2-40B4-BE49-F238E27FC236}">
                <a16:creationId xmlns:a16="http://schemas.microsoft.com/office/drawing/2014/main" id="{B92B7035-5AAC-87A4-2749-89D6F167355A}"/>
              </a:ext>
            </a:extLst>
          </p:cNvPr>
          <p:cNvGrpSpPr/>
          <p:nvPr/>
        </p:nvGrpSpPr>
        <p:grpSpPr>
          <a:xfrm rot="5400000">
            <a:off x="7808014" y="2971461"/>
            <a:ext cx="1182802" cy="2555083"/>
            <a:chOff x="7350442" y="2608992"/>
            <a:chExt cx="777239" cy="1673160"/>
          </a:xfrm>
        </p:grpSpPr>
        <p:sp>
          <p:nvSpPr>
            <p:cNvPr id="270" name="Google Shape;270;p32">
              <a:extLst>
                <a:ext uri="{FF2B5EF4-FFF2-40B4-BE49-F238E27FC236}">
                  <a16:creationId xmlns:a16="http://schemas.microsoft.com/office/drawing/2014/main" id="{A261768A-AA83-82A7-E8F5-47544AAC9E44}"/>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32">
              <a:extLst>
                <a:ext uri="{FF2B5EF4-FFF2-40B4-BE49-F238E27FC236}">
                  <a16:creationId xmlns:a16="http://schemas.microsoft.com/office/drawing/2014/main" id="{EBF9A99C-1AD7-EE07-20DC-88C8AC2A96D6}"/>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2">
              <a:extLst>
                <a:ext uri="{FF2B5EF4-FFF2-40B4-BE49-F238E27FC236}">
                  <a16:creationId xmlns:a16="http://schemas.microsoft.com/office/drawing/2014/main" id="{B7AE2C55-3CF8-3952-1054-5A562C41D3CB}"/>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2">
              <a:extLst>
                <a:ext uri="{FF2B5EF4-FFF2-40B4-BE49-F238E27FC236}">
                  <a16:creationId xmlns:a16="http://schemas.microsoft.com/office/drawing/2014/main" id="{EDC89EC8-88DF-6014-F2BF-9B61F6FFEFB2}"/>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2">
              <a:extLst>
                <a:ext uri="{FF2B5EF4-FFF2-40B4-BE49-F238E27FC236}">
                  <a16:creationId xmlns:a16="http://schemas.microsoft.com/office/drawing/2014/main" id="{0CCCFECB-D213-EE8E-7F20-84A67AABCEE7}"/>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32">
              <a:extLst>
                <a:ext uri="{FF2B5EF4-FFF2-40B4-BE49-F238E27FC236}">
                  <a16:creationId xmlns:a16="http://schemas.microsoft.com/office/drawing/2014/main" id="{58EEC3E0-26B5-D683-65CA-8CD9FB943A5B}"/>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32">
              <a:extLst>
                <a:ext uri="{FF2B5EF4-FFF2-40B4-BE49-F238E27FC236}">
                  <a16:creationId xmlns:a16="http://schemas.microsoft.com/office/drawing/2014/main" id="{C9786349-9425-4839-2447-8E9594E38DDB}"/>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32">
              <a:extLst>
                <a:ext uri="{FF2B5EF4-FFF2-40B4-BE49-F238E27FC236}">
                  <a16:creationId xmlns:a16="http://schemas.microsoft.com/office/drawing/2014/main" id="{2E193E4F-F316-16E8-F639-D6B80BDF8FF6}"/>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987161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pSp>
        <p:nvGrpSpPr>
          <p:cNvPr id="351" name="Google Shape;351;p35"/>
          <p:cNvGrpSpPr/>
          <p:nvPr/>
        </p:nvGrpSpPr>
        <p:grpSpPr>
          <a:xfrm rot="5400000">
            <a:off x="8129314" y="2910765"/>
            <a:ext cx="2029371" cy="4383847"/>
            <a:chOff x="7350442" y="2608992"/>
            <a:chExt cx="777239" cy="1673160"/>
          </a:xfrm>
        </p:grpSpPr>
        <p:sp>
          <p:nvSpPr>
            <p:cNvPr id="352" name="Google Shape;352;p3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 name="Group 1">
            <a:extLst>
              <a:ext uri="{FF2B5EF4-FFF2-40B4-BE49-F238E27FC236}">
                <a16:creationId xmlns:a16="http://schemas.microsoft.com/office/drawing/2014/main" id="{03BDA56F-B426-40BA-BED0-2F62A19F9EFE}"/>
              </a:ext>
            </a:extLst>
          </p:cNvPr>
          <p:cNvGrpSpPr/>
          <p:nvPr/>
        </p:nvGrpSpPr>
        <p:grpSpPr>
          <a:xfrm>
            <a:off x="1374164" y="1141938"/>
            <a:ext cx="6742628" cy="551282"/>
            <a:chOff x="1374164" y="1680952"/>
            <a:chExt cx="6742628" cy="551282"/>
          </a:xfrm>
        </p:grpSpPr>
        <p:sp>
          <p:nvSpPr>
            <p:cNvPr id="4" name="TextBox 3">
              <a:extLst>
                <a:ext uri="{FF2B5EF4-FFF2-40B4-BE49-F238E27FC236}">
                  <a16:creationId xmlns:a16="http://schemas.microsoft.com/office/drawing/2014/main" id="{A00C874D-5CCA-4335-8208-4CF46725C165}"/>
                </a:ext>
              </a:extLst>
            </p:cNvPr>
            <p:cNvSpPr txBox="1"/>
            <p:nvPr/>
          </p:nvSpPr>
          <p:spPr>
            <a:xfrm>
              <a:off x="2036957" y="1694983"/>
              <a:ext cx="6079835" cy="523220"/>
            </a:xfrm>
            <a:prstGeom prst="rect">
              <a:avLst/>
            </a:prstGeom>
            <a:noFill/>
          </p:spPr>
          <p:txBody>
            <a:bodyPr wrap="square" rtlCol="0">
              <a:spAutoFit/>
            </a:bodyPr>
            <a:lstStyle/>
            <a:p>
              <a:r>
                <a:rPr lang="vi-VN">
                  <a:solidFill>
                    <a:schemeClr val="tx1">
                      <a:lumMod val="95000"/>
                    </a:schemeClr>
                  </a:solidFill>
                  <a:latin typeface="Oswald" panose="00000500000000000000" pitchFamily="2" charset="0"/>
                </a:rPr>
                <a:t>Xây dựng một module AI nhận diện biển số xe nhanh chóng và có độ chính xác cao, nhằm đảm bảo hệ thống hoạt động mượt mà trong môi trường thực tế như bãi đỗ xe đông đúc.</a:t>
              </a:r>
              <a:endParaRPr lang="en-US">
                <a:solidFill>
                  <a:schemeClr val="tx1">
                    <a:lumMod val="95000"/>
                  </a:schemeClr>
                </a:solidFill>
                <a:latin typeface="Oswald" panose="00000500000000000000" pitchFamily="2" charset="0"/>
              </a:endParaRPr>
            </a:p>
          </p:txBody>
        </p:sp>
        <p:pic>
          <p:nvPicPr>
            <p:cNvPr id="16" name="Graphic 15" descr="Arrow Slight curve">
              <a:extLst>
                <a:ext uri="{FF2B5EF4-FFF2-40B4-BE49-F238E27FC236}">
                  <a16:creationId xmlns:a16="http://schemas.microsoft.com/office/drawing/2014/main" id="{2A576EE3-9688-417D-8242-72BB8EBFCE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4164" y="1680952"/>
              <a:ext cx="551282" cy="551282"/>
            </a:xfrm>
            <a:prstGeom prst="rect">
              <a:avLst/>
            </a:prstGeom>
          </p:spPr>
        </p:pic>
      </p:grpSp>
      <p:grpSp>
        <p:nvGrpSpPr>
          <p:cNvPr id="26" name="Group 25">
            <a:extLst>
              <a:ext uri="{FF2B5EF4-FFF2-40B4-BE49-F238E27FC236}">
                <a16:creationId xmlns:a16="http://schemas.microsoft.com/office/drawing/2014/main" id="{906D2485-3078-47CF-B980-DDB65441333B}"/>
              </a:ext>
            </a:extLst>
          </p:cNvPr>
          <p:cNvGrpSpPr/>
          <p:nvPr/>
        </p:nvGrpSpPr>
        <p:grpSpPr>
          <a:xfrm>
            <a:off x="1374164" y="1966668"/>
            <a:ext cx="6742628" cy="752695"/>
            <a:chOff x="1374164" y="1680952"/>
            <a:chExt cx="6742628" cy="752695"/>
          </a:xfrm>
        </p:grpSpPr>
        <p:sp>
          <p:nvSpPr>
            <p:cNvPr id="27" name="TextBox 26">
              <a:extLst>
                <a:ext uri="{FF2B5EF4-FFF2-40B4-BE49-F238E27FC236}">
                  <a16:creationId xmlns:a16="http://schemas.microsoft.com/office/drawing/2014/main" id="{61A3043B-9FF2-4975-973C-B9A0BF6FD919}"/>
                </a:ext>
              </a:extLst>
            </p:cNvPr>
            <p:cNvSpPr txBox="1"/>
            <p:nvPr/>
          </p:nvSpPr>
          <p:spPr>
            <a:xfrm>
              <a:off x="2036957" y="1694983"/>
              <a:ext cx="6079835" cy="738664"/>
            </a:xfrm>
            <a:prstGeom prst="rect">
              <a:avLst/>
            </a:prstGeom>
            <a:noFill/>
          </p:spPr>
          <p:txBody>
            <a:bodyPr wrap="square" rtlCol="0">
              <a:spAutoFit/>
            </a:bodyPr>
            <a:lstStyle/>
            <a:p>
              <a:r>
                <a:rPr lang="vi-VN">
                  <a:solidFill>
                    <a:schemeClr val="tx1">
                      <a:lumMod val="95000"/>
                    </a:schemeClr>
                  </a:solidFill>
                  <a:latin typeface="Oswald" panose="00000500000000000000" pitchFamily="2" charset="0"/>
                </a:rPr>
                <a:t>Tiết kiệm chi phí so với hệ thống thủ công, bao gồm giảm nhân sự quản lý (từ 2-3 người/ca xuống còn 1 người giám sát), và tránh lỗi nhập liệu thủ công như nhầm lẫn ký tự biển số, dẫn đến tranh chấp với khách hàng.</a:t>
              </a:r>
              <a:endParaRPr lang="en-US">
                <a:solidFill>
                  <a:schemeClr val="tx1">
                    <a:lumMod val="95000"/>
                  </a:schemeClr>
                </a:solidFill>
                <a:latin typeface="Oswald" panose="00000500000000000000" pitchFamily="2" charset="0"/>
              </a:endParaRPr>
            </a:p>
          </p:txBody>
        </p:sp>
        <p:pic>
          <p:nvPicPr>
            <p:cNvPr id="28" name="Graphic 27" descr="Arrow Slight curve">
              <a:extLst>
                <a:ext uri="{FF2B5EF4-FFF2-40B4-BE49-F238E27FC236}">
                  <a16:creationId xmlns:a16="http://schemas.microsoft.com/office/drawing/2014/main" id="{6E7562CA-260C-440F-99CB-EBC9076FD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4164" y="1680952"/>
              <a:ext cx="551282" cy="551282"/>
            </a:xfrm>
            <a:prstGeom prst="rect">
              <a:avLst/>
            </a:prstGeom>
          </p:spPr>
        </p:pic>
      </p:grpSp>
      <p:grpSp>
        <p:nvGrpSpPr>
          <p:cNvPr id="29" name="Group 28">
            <a:extLst>
              <a:ext uri="{FF2B5EF4-FFF2-40B4-BE49-F238E27FC236}">
                <a16:creationId xmlns:a16="http://schemas.microsoft.com/office/drawing/2014/main" id="{40F6CC23-2FF7-42AF-847D-E705FCFF6A42}"/>
              </a:ext>
            </a:extLst>
          </p:cNvPr>
          <p:cNvGrpSpPr/>
          <p:nvPr/>
        </p:nvGrpSpPr>
        <p:grpSpPr>
          <a:xfrm>
            <a:off x="1382894" y="3040547"/>
            <a:ext cx="6742628" cy="551282"/>
            <a:chOff x="1374164" y="1680952"/>
            <a:chExt cx="6742628" cy="551282"/>
          </a:xfrm>
        </p:grpSpPr>
        <p:sp>
          <p:nvSpPr>
            <p:cNvPr id="30" name="TextBox 29">
              <a:extLst>
                <a:ext uri="{FF2B5EF4-FFF2-40B4-BE49-F238E27FC236}">
                  <a16:creationId xmlns:a16="http://schemas.microsoft.com/office/drawing/2014/main" id="{D2789397-873F-47E7-BE70-3B45AE04D325}"/>
                </a:ext>
              </a:extLst>
            </p:cNvPr>
            <p:cNvSpPr txBox="1"/>
            <p:nvPr/>
          </p:nvSpPr>
          <p:spPr>
            <a:xfrm>
              <a:off x="2036957" y="1694983"/>
              <a:ext cx="6079835" cy="523220"/>
            </a:xfrm>
            <a:prstGeom prst="rect">
              <a:avLst/>
            </a:prstGeom>
            <a:noFill/>
          </p:spPr>
          <p:txBody>
            <a:bodyPr wrap="square" rtlCol="0">
              <a:spAutoFit/>
            </a:bodyPr>
            <a:lstStyle/>
            <a:p>
              <a:r>
                <a:rPr lang="vi-VN">
                  <a:solidFill>
                    <a:schemeClr val="tx1">
                      <a:lumMod val="95000"/>
                    </a:schemeClr>
                  </a:solidFill>
                  <a:latin typeface="Oswald" panose="00000500000000000000" pitchFamily="2" charset="0"/>
                </a:rPr>
                <a:t>Ưu tiên tự train model để tối ưu cho biển số xe Việt Nam, giúp tăng độ chính xác so với model chung và phù hợp với yêu cầu độ tin cậy</a:t>
              </a:r>
              <a:endParaRPr lang="en-US">
                <a:solidFill>
                  <a:schemeClr val="tx1">
                    <a:lumMod val="95000"/>
                  </a:schemeClr>
                </a:solidFill>
                <a:latin typeface="Oswald" panose="00000500000000000000" pitchFamily="2" charset="0"/>
              </a:endParaRPr>
            </a:p>
          </p:txBody>
        </p:sp>
        <p:pic>
          <p:nvPicPr>
            <p:cNvPr id="31" name="Graphic 30" descr="Arrow Slight curve">
              <a:extLst>
                <a:ext uri="{FF2B5EF4-FFF2-40B4-BE49-F238E27FC236}">
                  <a16:creationId xmlns:a16="http://schemas.microsoft.com/office/drawing/2014/main" id="{64F2498A-D5C7-4954-B2F9-7803C840BC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4164" y="1680952"/>
              <a:ext cx="551282" cy="551282"/>
            </a:xfrm>
            <a:prstGeom prst="rect">
              <a:avLst/>
            </a:prstGeom>
          </p:spPr>
        </p:pic>
      </p:grpSp>
      <p:grpSp>
        <p:nvGrpSpPr>
          <p:cNvPr id="34" name="Group 33">
            <a:extLst>
              <a:ext uri="{FF2B5EF4-FFF2-40B4-BE49-F238E27FC236}">
                <a16:creationId xmlns:a16="http://schemas.microsoft.com/office/drawing/2014/main" id="{54399EC4-7707-49BB-8DF5-51FF5245BB09}"/>
              </a:ext>
            </a:extLst>
          </p:cNvPr>
          <p:cNvGrpSpPr/>
          <p:nvPr/>
        </p:nvGrpSpPr>
        <p:grpSpPr>
          <a:xfrm>
            <a:off x="1374164" y="3660647"/>
            <a:ext cx="6742628" cy="622112"/>
            <a:chOff x="1374164" y="1680952"/>
            <a:chExt cx="6742628" cy="622112"/>
          </a:xfrm>
        </p:grpSpPr>
        <p:sp>
          <p:nvSpPr>
            <p:cNvPr id="35" name="TextBox 34">
              <a:extLst>
                <a:ext uri="{FF2B5EF4-FFF2-40B4-BE49-F238E27FC236}">
                  <a16:creationId xmlns:a16="http://schemas.microsoft.com/office/drawing/2014/main" id="{793380E0-BCC4-4312-9FE1-04F942F60D70}"/>
                </a:ext>
              </a:extLst>
            </p:cNvPr>
            <p:cNvSpPr txBox="1"/>
            <p:nvPr/>
          </p:nvSpPr>
          <p:spPr>
            <a:xfrm>
              <a:off x="2036957" y="1779844"/>
              <a:ext cx="6079835" cy="523220"/>
            </a:xfrm>
            <a:prstGeom prst="rect">
              <a:avLst/>
            </a:prstGeom>
            <a:noFill/>
          </p:spPr>
          <p:txBody>
            <a:bodyPr wrap="square" rtlCol="0">
              <a:spAutoFit/>
            </a:bodyPr>
            <a:lstStyle/>
            <a:p>
              <a:r>
                <a:rPr lang="vi-VN">
                  <a:solidFill>
                    <a:schemeClr val="tx1">
                      <a:lumMod val="95000"/>
                    </a:schemeClr>
                  </a:solidFill>
                  <a:latin typeface="Oswald" panose="00000500000000000000" pitchFamily="2" charset="0"/>
                </a:rPr>
                <a:t>Lợi ích tổng thể: Tăng tính mở rộng cho các bãi đỗ lớn, như thêm nhiều camera mà không cần nâng cấp phần cứng lớn</a:t>
              </a:r>
              <a:endParaRPr lang="en-US">
                <a:solidFill>
                  <a:schemeClr val="tx1">
                    <a:lumMod val="95000"/>
                  </a:schemeClr>
                </a:solidFill>
                <a:latin typeface="Oswald" panose="00000500000000000000" pitchFamily="2" charset="0"/>
              </a:endParaRPr>
            </a:p>
          </p:txBody>
        </p:sp>
        <p:pic>
          <p:nvPicPr>
            <p:cNvPr id="36" name="Graphic 35" descr="Arrow Slight curve">
              <a:extLst>
                <a:ext uri="{FF2B5EF4-FFF2-40B4-BE49-F238E27FC236}">
                  <a16:creationId xmlns:a16="http://schemas.microsoft.com/office/drawing/2014/main" id="{D8EEF9CA-4CA4-4FD1-9519-1B4D7BB357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4164" y="1680952"/>
              <a:ext cx="551282" cy="551282"/>
            </a:xfrm>
            <a:prstGeom prst="rect">
              <a:avLst/>
            </a:prstGeom>
          </p:spPr>
        </p:pic>
      </p:grpSp>
      <p:pic>
        <p:nvPicPr>
          <p:cNvPr id="37" name="Picture 2" descr="Không có mô tả.">
            <a:extLst>
              <a:ext uri="{FF2B5EF4-FFF2-40B4-BE49-F238E27FC236}">
                <a16:creationId xmlns:a16="http://schemas.microsoft.com/office/drawing/2014/main" id="{820165A2-E131-48EC-9507-DEBFC2072D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8353" y="1714042"/>
            <a:ext cx="2558413" cy="1918810"/>
          </a:xfrm>
          <a:prstGeom prst="rect">
            <a:avLst/>
          </a:prstGeom>
          <a:noFill/>
          <a:extLst>
            <a:ext uri="{909E8E84-426E-40DD-AFC4-6F175D3DCCD1}">
              <a14:hiddenFill xmlns:a14="http://schemas.microsoft.com/office/drawing/2010/main">
                <a:solidFill>
                  <a:srgbClr val="FFFFFF"/>
                </a:solidFill>
              </a14:hiddenFill>
            </a:ext>
          </a:extLst>
        </p:spPr>
      </p:pic>
      <p:sp>
        <p:nvSpPr>
          <p:cNvPr id="38" name="Google Shape;360;p35">
            <a:extLst>
              <a:ext uri="{FF2B5EF4-FFF2-40B4-BE49-F238E27FC236}">
                <a16:creationId xmlns:a16="http://schemas.microsoft.com/office/drawing/2014/main" id="{67938D5E-6E33-4933-9149-EB3130271C22}"/>
              </a:ext>
            </a:extLst>
          </p:cNvPr>
          <p:cNvSpPr txBox="1">
            <a:spLocks/>
          </p:cNvSpPr>
          <p:nvPr/>
        </p:nvSpPr>
        <p:spPr>
          <a:xfrm>
            <a:off x="1473750" y="-942889"/>
            <a:ext cx="3866400"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500">
                <a:latin typeface="+mj-lt"/>
              </a:rPr>
              <a:t>Nguyên lý hoạt động</a:t>
            </a:r>
            <a:endParaRPr lang="en-US" sz="2500">
              <a:solidFill>
                <a:schemeClr val="accent1"/>
              </a:solidFill>
              <a:latin typeface="+mj-lt"/>
            </a:endParaRPr>
          </a:p>
        </p:txBody>
      </p:sp>
      <p:sp>
        <p:nvSpPr>
          <p:cNvPr id="6" name="Google Shape;300;p33">
            <a:extLst>
              <a:ext uri="{FF2B5EF4-FFF2-40B4-BE49-F238E27FC236}">
                <a16:creationId xmlns:a16="http://schemas.microsoft.com/office/drawing/2014/main" id="{32BA09FA-EB45-29EC-C5C5-4057BDABF7E3}"/>
              </a:ext>
            </a:extLst>
          </p:cNvPr>
          <p:cNvSpPr txBox="1">
            <a:spLocks/>
          </p:cNvSpPr>
          <p:nvPr/>
        </p:nvSpPr>
        <p:spPr>
          <a:xfrm>
            <a:off x="263091" y="282833"/>
            <a:ext cx="4708375"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sz="1800" b="1">
                <a:solidFill>
                  <a:schemeClr val="accent1">
                    <a:lumMod val="75000"/>
                  </a:schemeClr>
                </a:solidFill>
                <a:latin typeface="Oswald" panose="00000500000000000000" pitchFamily="2" charset="0"/>
                <a:cs typeface="Alexandria Light" pitchFamily="2" charset="-78"/>
              </a:rPr>
              <a:t>3.1 MỤC TIÊU</a:t>
            </a:r>
          </a:p>
        </p:txBody>
      </p:sp>
    </p:spTree>
    <p:extLst>
      <p:ext uri="{BB962C8B-B14F-4D97-AF65-F5344CB8AC3E}">
        <p14:creationId xmlns:p14="http://schemas.microsoft.com/office/powerpoint/2010/main" val="35814927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1000"/>
                                        <p:tgtEl>
                                          <p:spTgt spid="29"/>
                                        </p:tgtEl>
                                      </p:cBhvr>
                                    </p:animEffect>
                                    <p:anim calcmode="lin" valueType="num">
                                      <p:cBhvr>
                                        <p:cTn id="15" dur="1000" fill="hold"/>
                                        <p:tgtEl>
                                          <p:spTgt spid="29"/>
                                        </p:tgtEl>
                                        <p:attrNameLst>
                                          <p:attrName>ppt_x</p:attrName>
                                        </p:attrNameLst>
                                      </p:cBhvr>
                                      <p:tavLst>
                                        <p:tav tm="0">
                                          <p:val>
                                            <p:strVal val="#ppt_x"/>
                                          </p:val>
                                        </p:tav>
                                        <p:tav tm="100000">
                                          <p:val>
                                            <p:strVal val="#ppt_x"/>
                                          </p:val>
                                        </p:tav>
                                      </p:tavLst>
                                    </p:anim>
                                    <p:anim calcmode="lin" valueType="num">
                                      <p:cBhvr>
                                        <p:cTn id="1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pSp>
        <p:nvGrpSpPr>
          <p:cNvPr id="14" name="Group 13">
            <a:extLst>
              <a:ext uri="{FF2B5EF4-FFF2-40B4-BE49-F238E27FC236}">
                <a16:creationId xmlns:a16="http://schemas.microsoft.com/office/drawing/2014/main" id="{24335849-5E72-449B-89F6-EF07F7D78501}"/>
              </a:ext>
            </a:extLst>
          </p:cNvPr>
          <p:cNvGrpSpPr/>
          <p:nvPr/>
        </p:nvGrpSpPr>
        <p:grpSpPr>
          <a:xfrm>
            <a:off x="843736" y="764109"/>
            <a:ext cx="4335262" cy="551282"/>
            <a:chOff x="1374164" y="764109"/>
            <a:chExt cx="4335262" cy="551282"/>
          </a:xfrm>
        </p:grpSpPr>
        <p:sp>
          <p:nvSpPr>
            <p:cNvPr id="4" name="TextBox 3">
              <a:extLst>
                <a:ext uri="{FF2B5EF4-FFF2-40B4-BE49-F238E27FC236}">
                  <a16:creationId xmlns:a16="http://schemas.microsoft.com/office/drawing/2014/main" id="{A00C874D-5CCA-4335-8208-4CF46725C165}"/>
                </a:ext>
              </a:extLst>
            </p:cNvPr>
            <p:cNvSpPr txBox="1"/>
            <p:nvPr/>
          </p:nvSpPr>
          <p:spPr>
            <a:xfrm>
              <a:off x="2036958" y="889652"/>
              <a:ext cx="3672468" cy="307777"/>
            </a:xfrm>
            <a:prstGeom prst="rect">
              <a:avLst/>
            </a:prstGeom>
            <a:noFill/>
          </p:spPr>
          <p:txBody>
            <a:bodyPr wrap="square" rtlCol="0">
              <a:spAutoFit/>
            </a:bodyPr>
            <a:lstStyle/>
            <a:p>
              <a:r>
                <a:rPr lang="vi-VN">
                  <a:solidFill>
                    <a:srgbClr val="FFFF00"/>
                  </a:solidFill>
                  <a:latin typeface="Oswald" panose="00000500000000000000" pitchFamily="2" charset="0"/>
                </a:rPr>
                <a:t>Bước 1</a:t>
              </a:r>
              <a:r>
                <a:rPr lang="vi-VN">
                  <a:solidFill>
                    <a:schemeClr val="tx1">
                      <a:lumMod val="95000"/>
                    </a:schemeClr>
                  </a:solidFill>
                  <a:latin typeface="Oswald" panose="00000500000000000000" pitchFamily="2" charset="0"/>
                </a:rPr>
                <a:t>: Input ảnh toàn cảnh từ camera</a:t>
              </a:r>
              <a:endParaRPr lang="en-US">
                <a:solidFill>
                  <a:schemeClr val="tx1">
                    <a:lumMod val="95000"/>
                  </a:schemeClr>
                </a:solidFill>
                <a:latin typeface="Oswald" panose="00000500000000000000" pitchFamily="2" charset="0"/>
              </a:endParaRPr>
            </a:p>
          </p:txBody>
        </p:sp>
        <p:pic>
          <p:nvPicPr>
            <p:cNvPr id="16" name="Graphic 15" descr="Arrow Slight curve">
              <a:extLst>
                <a:ext uri="{FF2B5EF4-FFF2-40B4-BE49-F238E27FC236}">
                  <a16:creationId xmlns:a16="http://schemas.microsoft.com/office/drawing/2014/main" id="{2A576EE3-9688-417D-8242-72BB8EBFCE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4164" y="764109"/>
              <a:ext cx="551282" cy="551282"/>
            </a:xfrm>
            <a:prstGeom prst="rect">
              <a:avLst/>
            </a:prstGeom>
          </p:spPr>
        </p:pic>
      </p:grpSp>
      <p:pic>
        <p:nvPicPr>
          <p:cNvPr id="1026" name="Picture 2" descr="Không có mô tả.">
            <a:extLst>
              <a:ext uri="{FF2B5EF4-FFF2-40B4-BE49-F238E27FC236}">
                <a16:creationId xmlns:a16="http://schemas.microsoft.com/office/drawing/2014/main" id="{6440863F-7B15-4566-87B1-662501F454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8157" y="1166711"/>
            <a:ext cx="2558413" cy="19188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3171801-5878-413B-9FE2-8E7E0856DDA0}"/>
              </a:ext>
            </a:extLst>
          </p:cNvPr>
          <p:cNvSpPr txBox="1"/>
          <p:nvPr/>
        </p:nvSpPr>
        <p:spPr>
          <a:xfrm>
            <a:off x="6285070" y="3320504"/>
            <a:ext cx="2304585" cy="338554"/>
          </a:xfrm>
          <a:prstGeom prst="rect">
            <a:avLst/>
          </a:prstGeom>
          <a:noFill/>
        </p:spPr>
        <p:txBody>
          <a:bodyPr wrap="square" rtlCol="0">
            <a:spAutoFit/>
          </a:bodyPr>
          <a:lstStyle/>
          <a:p>
            <a:pPr algn="ctr"/>
            <a:r>
              <a:rPr lang="en-US" sz="1600" i="1">
                <a:solidFill>
                  <a:schemeClr val="tx1">
                    <a:lumMod val="95000"/>
                  </a:schemeClr>
                </a:solidFill>
                <a:latin typeface="Oswald" panose="00000500000000000000" pitchFamily="2" charset="0"/>
              </a:rPr>
              <a:t>Ảnh đầu ra</a:t>
            </a:r>
          </a:p>
        </p:txBody>
      </p:sp>
      <p:grpSp>
        <p:nvGrpSpPr>
          <p:cNvPr id="26" name="Group 25">
            <a:extLst>
              <a:ext uri="{FF2B5EF4-FFF2-40B4-BE49-F238E27FC236}">
                <a16:creationId xmlns:a16="http://schemas.microsoft.com/office/drawing/2014/main" id="{0B65556B-FF38-4B65-9FA0-F244E90F43B7}"/>
              </a:ext>
            </a:extLst>
          </p:cNvPr>
          <p:cNvGrpSpPr/>
          <p:nvPr/>
        </p:nvGrpSpPr>
        <p:grpSpPr>
          <a:xfrm>
            <a:off x="827470" y="3220045"/>
            <a:ext cx="5185674" cy="738664"/>
            <a:chOff x="1357898" y="3220045"/>
            <a:chExt cx="5185674" cy="738664"/>
          </a:xfrm>
        </p:grpSpPr>
        <p:sp>
          <p:nvSpPr>
            <p:cNvPr id="21" name="TextBox 20">
              <a:extLst>
                <a:ext uri="{FF2B5EF4-FFF2-40B4-BE49-F238E27FC236}">
                  <a16:creationId xmlns:a16="http://schemas.microsoft.com/office/drawing/2014/main" id="{2D4D0ABD-9FBA-46B4-B50D-3B67A16C3DA0}"/>
                </a:ext>
              </a:extLst>
            </p:cNvPr>
            <p:cNvSpPr txBox="1"/>
            <p:nvPr/>
          </p:nvSpPr>
          <p:spPr>
            <a:xfrm>
              <a:off x="2036957" y="3220045"/>
              <a:ext cx="4506615" cy="738664"/>
            </a:xfrm>
            <a:prstGeom prst="rect">
              <a:avLst/>
            </a:prstGeom>
            <a:noFill/>
          </p:spPr>
          <p:txBody>
            <a:bodyPr wrap="square" rtlCol="0">
              <a:spAutoFit/>
            </a:bodyPr>
            <a:lstStyle/>
            <a:p>
              <a:r>
                <a:rPr lang="vi-VN">
                  <a:solidFill>
                    <a:srgbClr val="FFFF00"/>
                  </a:solidFill>
                  <a:latin typeface="Oswald" panose="00000500000000000000" pitchFamily="2" charset="0"/>
                </a:rPr>
                <a:t>Bước 4</a:t>
              </a:r>
              <a:r>
                <a:rPr lang="vi-VN">
                  <a:solidFill>
                    <a:schemeClr val="tx1">
                      <a:lumMod val="95000"/>
                    </a:schemeClr>
                  </a:solidFill>
                  <a:latin typeface="Oswald" panose="00000500000000000000" pitchFamily="2" charset="0"/>
                </a:rPr>
                <a:t>: Nhận dạng ký tự bằng OCR – Sử dụng thuật toán để đọc từng ký tự (chữ cái và số), xử lý các font chữ đặc thù của biển số Việt Nam, và sửa lỗi nhỏ như nhầm '0' với 'O' dựa trên ngữ cảnh</a:t>
              </a:r>
              <a:endParaRPr lang="en-US">
                <a:solidFill>
                  <a:schemeClr val="tx1">
                    <a:lumMod val="95000"/>
                  </a:schemeClr>
                </a:solidFill>
                <a:latin typeface="Oswald" panose="00000500000000000000" pitchFamily="2" charset="0"/>
              </a:endParaRPr>
            </a:p>
          </p:txBody>
        </p:sp>
        <p:pic>
          <p:nvPicPr>
            <p:cNvPr id="39" name="Graphic 38" descr="Arrow Slight curve">
              <a:extLst>
                <a:ext uri="{FF2B5EF4-FFF2-40B4-BE49-F238E27FC236}">
                  <a16:creationId xmlns:a16="http://schemas.microsoft.com/office/drawing/2014/main" id="{588F6387-29B7-4B74-BEC0-A2AA02777B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57898" y="3221441"/>
              <a:ext cx="551282" cy="551282"/>
            </a:xfrm>
            <a:prstGeom prst="rect">
              <a:avLst/>
            </a:prstGeom>
          </p:spPr>
        </p:pic>
      </p:grpSp>
      <p:grpSp>
        <p:nvGrpSpPr>
          <p:cNvPr id="25" name="Group 24">
            <a:extLst>
              <a:ext uri="{FF2B5EF4-FFF2-40B4-BE49-F238E27FC236}">
                <a16:creationId xmlns:a16="http://schemas.microsoft.com/office/drawing/2014/main" id="{E06B0110-06F6-4408-95B1-7ABAE95B5FC0}"/>
              </a:ext>
            </a:extLst>
          </p:cNvPr>
          <p:cNvGrpSpPr/>
          <p:nvPr/>
        </p:nvGrpSpPr>
        <p:grpSpPr>
          <a:xfrm>
            <a:off x="817834" y="2319447"/>
            <a:ext cx="5045770" cy="738664"/>
            <a:chOff x="1348262" y="2319447"/>
            <a:chExt cx="5045770" cy="738664"/>
          </a:xfrm>
        </p:grpSpPr>
        <p:sp>
          <p:nvSpPr>
            <p:cNvPr id="19" name="TextBox 18">
              <a:extLst>
                <a:ext uri="{FF2B5EF4-FFF2-40B4-BE49-F238E27FC236}">
                  <a16:creationId xmlns:a16="http://schemas.microsoft.com/office/drawing/2014/main" id="{613557CA-8CEF-43FD-85A6-64C4E7E30651}"/>
                </a:ext>
              </a:extLst>
            </p:cNvPr>
            <p:cNvSpPr txBox="1"/>
            <p:nvPr/>
          </p:nvSpPr>
          <p:spPr>
            <a:xfrm>
              <a:off x="2036957" y="2319447"/>
              <a:ext cx="4357075" cy="738664"/>
            </a:xfrm>
            <a:prstGeom prst="rect">
              <a:avLst/>
            </a:prstGeom>
            <a:noFill/>
          </p:spPr>
          <p:txBody>
            <a:bodyPr wrap="square" rtlCol="0">
              <a:spAutoFit/>
            </a:bodyPr>
            <a:lstStyle/>
            <a:p>
              <a:r>
                <a:rPr lang="vi-VN">
                  <a:solidFill>
                    <a:srgbClr val="FFFF00"/>
                  </a:solidFill>
                  <a:latin typeface="Oswald" panose="00000500000000000000" pitchFamily="2" charset="0"/>
                </a:rPr>
                <a:t>Bước 3</a:t>
              </a:r>
              <a:r>
                <a:rPr lang="vi-VN">
                  <a:solidFill>
                    <a:schemeClr val="tx1">
                      <a:lumMod val="95000"/>
                    </a:schemeClr>
                  </a:solidFill>
                  <a:latin typeface="Oswald" panose="00000500000000000000" pitchFamily="2" charset="0"/>
                </a:rPr>
                <a:t>: Cắt và xử lý ảnh biển số</a:t>
              </a:r>
              <a:r>
                <a:rPr lang="en-US">
                  <a:solidFill>
                    <a:schemeClr val="tx1">
                      <a:lumMod val="95000"/>
                    </a:schemeClr>
                  </a:solidFill>
                  <a:latin typeface="Oswald" panose="00000500000000000000" pitchFamily="2" charset="0"/>
                </a:rPr>
                <a:t>: </a:t>
              </a:r>
              <a:r>
                <a:rPr lang="vi-VN">
                  <a:solidFill>
                    <a:schemeClr val="tx1">
                      <a:lumMod val="95000"/>
                    </a:schemeClr>
                  </a:solidFill>
                  <a:latin typeface="Oswald" panose="00000500000000000000" pitchFamily="2" charset="0"/>
                </a:rPr>
                <a:t>Làm sạch </a:t>
              </a:r>
              <a:r>
                <a:rPr lang="en-US">
                  <a:solidFill>
                    <a:schemeClr val="tx1">
                      <a:lumMod val="95000"/>
                    </a:schemeClr>
                  </a:solidFill>
                  <a:latin typeface="Oswald" panose="00000500000000000000" pitchFamily="2" charset="0"/>
                </a:rPr>
                <a:t>nhiễu</a:t>
              </a:r>
              <a:r>
                <a:rPr lang="vi-VN">
                  <a:solidFill>
                    <a:schemeClr val="tx1">
                      <a:lumMod val="95000"/>
                    </a:schemeClr>
                  </a:solidFill>
                  <a:latin typeface="Oswald" panose="00000500000000000000" pitchFamily="2" charset="0"/>
                </a:rPr>
                <a:t>, điều chỉnh góc nghiêng, tăng độ sáng</a:t>
              </a:r>
              <a:r>
                <a:rPr lang="en-US">
                  <a:solidFill>
                    <a:schemeClr val="tx1">
                      <a:lumMod val="95000"/>
                    </a:schemeClr>
                  </a:solidFill>
                  <a:latin typeface="Oswald" panose="00000500000000000000" pitchFamily="2" charset="0"/>
                </a:rPr>
                <a:t> </a:t>
              </a:r>
              <a:r>
                <a:rPr lang="vi-VN">
                  <a:solidFill>
                    <a:schemeClr val="tx1">
                      <a:lumMod val="95000"/>
                    </a:schemeClr>
                  </a:solidFill>
                  <a:latin typeface="Oswald" panose="00000500000000000000" pitchFamily="2" charset="0"/>
                </a:rPr>
                <a:t>để đảm bảo chất lượng ảnh đầu vào cho bước nhận dạng.</a:t>
              </a:r>
              <a:endParaRPr lang="en-US">
                <a:solidFill>
                  <a:schemeClr val="tx1">
                    <a:lumMod val="95000"/>
                  </a:schemeClr>
                </a:solidFill>
                <a:latin typeface="Oswald" panose="00000500000000000000" pitchFamily="2" charset="0"/>
              </a:endParaRPr>
            </a:p>
          </p:txBody>
        </p:sp>
        <p:pic>
          <p:nvPicPr>
            <p:cNvPr id="40" name="Graphic 39" descr="Arrow Slight curve">
              <a:extLst>
                <a:ext uri="{FF2B5EF4-FFF2-40B4-BE49-F238E27FC236}">
                  <a16:creationId xmlns:a16="http://schemas.microsoft.com/office/drawing/2014/main" id="{62709895-82BA-488B-B1C6-914AF7B0F4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48262" y="2416051"/>
              <a:ext cx="551282" cy="551282"/>
            </a:xfrm>
            <a:prstGeom prst="rect">
              <a:avLst/>
            </a:prstGeom>
          </p:spPr>
        </p:pic>
      </p:grpSp>
      <p:grpSp>
        <p:nvGrpSpPr>
          <p:cNvPr id="15" name="Group 14">
            <a:extLst>
              <a:ext uri="{FF2B5EF4-FFF2-40B4-BE49-F238E27FC236}">
                <a16:creationId xmlns:a16="http://schemas.microsoft.com/office/drawing/2014/main" id="{F07FD526-3FAB-4B11-899D-24137F9599A8}"/>
              </a:ext>
            </a:extLst>
          </p:cNvPr>
          <p:cNvGrpSpPr/>
          <p:nvPr/>
        </p:nvGrpSpPr>
        <p:grpSpPr>
          <a:xfrm>
            <a:off x="839041" y="1373666"/>
            <a:ext cx="5040724" cy="738664"/>
            <a:chOff x="1369468" y="1266828"/>
            <a:chExt cx="5040724" cy="738664"/>
          </a:xfrm>
        </p:grpSpPr>
        <p:sp>
          <p:nvSpPr>
            <p:cNvPr id="17" name="TextBox 16">
              <a:extLst>
                <a:ext uri="{FF2B5EF4-FFF2-40B4-BE49-F238E27FC236}">
                  <a16:creationId xmlns:a16="http://schemas.microsoft.com/office/drawing/2014/main" id="{16704991-45C9-42D8-BD92-1C7E1479A98B}"/>
                </a:ext>
              </a:extLst>
            </p:cNvPr>
            <p:cNvSpPr txBox="1"/>
            <p:nvPr/>
          </p:nvSpPr>
          <p:spPr>
            <a:xfrm>
              <a:off x="2036957" y="1266828"/>
              <a:ext cx="4373235" cy="738664"/>
            </a:xfrm>
            <a:prstGeom prst="rect">
              <a:avLst/>
            </a:prstGeom>
            <a:noFill/>
          </p:spPr>
          <p:txBody>
            <a:bodyPr wrap="square" rtlCol="0">
              <a:spAutoFit/>
            </a:bodyPr>
            <a:lstStyle/>
            <a:p>
              <a:r>
                <a:rPr lang="vi-VN">
                  <a:solidFill>
                    <a:srgbClr val="FFFF00"/>
                  </a:solidFill>
                  <a:latin typeface="Oswald" panose="00000500000000000000" pitchFamily="2" charset="0"/>
                </a:rPr>
                <a:t>Bước 2</a:t>
              </a:r>
              <a:r>
                <a:rPr lang="vi-VN">
                  <a:solidFill>
                    <a:schemeClr val="tx1">
                      <a:lumMod val="95000"/>
                    </a:schemeClr>
                  </a:solidFill>
                  <a:latin typeface="Oswald" panose="00000500000000000000" pitchFamily="2" charset="0"/>
                </a:rPr>
                <a:t>: Phát hiện vị trí biển số (Detection) sử dụng model </a:t>
              </a:r>
              <a:r>
                <a:rPr lang="en-US">
                  <a:solidFill>
                    <a:schemeClr val="tx1">
                      <a:lumMod val="95000"/>
                    </a:schemeClr>
                  </a:solidFill>
                  <a:latin typeface="Oswald" panose="00000500000000000000" pitchFamily="2" charset="0"/>
                </a:rPr>
                <a:t>YOLOv8, </a:t>
              </a:r>
              <a:r>
                <a:rPr lang="vi-VN">
                  <a:solidFill>
                    <a:schemeClr val="tx1">
                      <a:lumMod val="95000"/>
                    </a:schemeClr>
                  </a:solidFill>
                  <a:latin typeface="Oswald" panose="00000500000000000000" pitchFamily="2" charset="0"/>
                </a:rPr>
                <a:t>Model này xử lý tốt các trường hợp biển số bị che khuất một phần hoặc góc chụp lệch, với tốc độ cao phù hợp IoT</a:t>
              </a:r>
              <a:endParaRPr lang="en-US">
                <a:solidFill>
                  <a:schemeClr val="tx1">
                    <a:lumMod val="95000"/>
                  </a:schemeClr>
                </a:solidFill>
                <a:latin typeface="Oswald" panose="00000500000000000000" pitchFamily="2" charset="0"/>
              </a:endParaRPr>
            </a:p>
          </p:txBody>
        </p:sp>
        <p:pic>
          <p:nvPicPr>
            <p:cNvPr id="41" name="Graphic 40" descr="Arrow Slight curve">
              <a:extLst>
                <a:ext uri="{FF2B5EF4-FFF2-40B4-BE49-F238E27FC236}">
                  <a16:creationId xmlns:a16="http://schemas.microsoft.com/office/drawing/2014/main" id="{C1DD8C1A-36A9-40A1-BF1D-818F687F21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9468" y="1369810"/>
              <a:ext cx="551282" cy="551282"/>
            </a:xfrm>
            <a:prstGeom prst="rect">
              <a:avLst/>
            </a:prstGeom>
          </p:spPr>
        </p:pic>
      </p:grpSp>
      <p:grpSp>
        <p:nvGrpSpPr>
          <p:cNvPr id="46" name="Group 45">
            <a:extLst>
              <a:ext uri="{FF2B5EF4-FFF2-40B4-BE49-F238E27FC236}">
                <a16:creationId xmlns:a16="http://schemas.microsoft.com/office/drawing/2014/main" id="{395A8590-60C0-4863-B00D-73EF555C50C2}"/>
              </a:ext>
            </a:extLst>
          </p:cNvPr>
          <p:cNvGrpSpPr/>
          <p:nvPr/>
        </p:nvGrpSpPr>
        <p:grpSpPr>
          <a:xfrm>
            <a:off x="784883" y="4149247"/>
            <a:ext cx="5228260" cy="551282"/>
            <a:chOff x="1357898" y="3221441"/>
            <a:chExt cx="5228260" cy="551282"/>
          </a:xfrm>
        </p:grpSpPr>
        <p:sp>
          <p:nvSpPr>
            <p:cNvPr id="47" name="TextBox 46">
              <a:extLst>
                <a:ext uri="{FF2B5EF4-FFF2-40B4-BE49-F238E27FC236}">
                  <a16:creationId xmlns:a16="http://schemas.microsoft.com/office/drawing/2014/main" id="{48215502-C7FD-49FF-AC5D-69159A1F2C8D}"/>
                </a:ext>
              </a:extLst>
            </p:cNvPr>
            <p:cNvSpPr txBox="1"/>
            <p:nvPr/>
          </p:nvSpPr>
          <p:spPr>
            <a:xfrm>
              <a:off x="2079543" y="3221441"/>
              <a:ext cx="4506615" cy="523220"/>
            </a:xfrm>
            <a:prstGeom prst="rect">
              <a:avLst/>
            </a:prstGeom>
            <a:noFill/>
          </p:spPr>
          <p:txBody>
            <a:bodyPr wrap="square" rtlCol="0">
              <a:spAutoFit/>
            </a:bodyPr>
            <a:lstStyle/>
            <a:p>
              <a:r>
                <a:rPr lang="vi-VN">
                  <a:solidFill>
                    <a:srgbClr val="FFFF00"/>
                  </a:solidFill>
                  <a:latin typeface="Oswald" panose="00000500000000000000" pitchFamily="2" charset="0"/>
                </a:rPr>
                <a:t>Bước </a:t>
              </a:r>
              <a:r>
                <a:rPr lang="en-US">
                  <a:solidFill>
                    <a:srgbClr val="FFFF00"/>
                  </a:solidFill>
                  <a:latin typeface="Oswald" panose="00000500000000000000" pitchFamily="2" charset="0"/>
                </a:rPr>
                <a:t>5</a:t>
              </a:r>
              <a:r>
                <a:rPr lang="vi-VN">
                  <a:solidFill>
                    <a:schemeClr val="tx1">
                      <a:lumMod val="95000"/>
                    </a:schemeClr>
                  </a:solidFill>
                  <a:latin typeface="Oswald" panose="00000500000000000000" pitchFamily="2" charset="0"/>
                </a:rPr>
                <a:t>: Output: Ảnh biển số crop + Chuỗi ký tự biển số (ví dụ: "5</a:t>
              </a:r>
              <a:r>
                <a:rPr lang="en-US">
                  <a:solidFill>
                    <a:schemeClr val="tx1">
                      <a:lumMod val="95000"/>
                    </a:schemeClr>
                  </a:solidFill>
                  <a:latin typeface="Oswald" panose="00000500000000000000" pitchFamily="2" charset="0"/>
                </a:rPr>
                <a:t>1-F 869.88</a:t>
              </a:r>
              <a:r>
                <a:rPr lang="vi-VN">
                  <a:solidFill>
                    <a:schemeClr val="tx1">
                      <a:lumMod val="95000"/>
                    </a:schemeClr>
                  </a:solidFill>
                  <a:latin typeface="Oswald" panose="00000500000000000000" pitchFamily="2" charset="0"/>
                </a:rPr>
                <a:t>") – Kết quả được gửi về cloud server</a:t>
              </a:r>
              <a:endParaRPr lang="en-US">
                <a:solidFill>
                  <a:schemeClr val="tx1">
                    <a:lumMod val="95000"/>
                  </a:schemeClr>
                </a:solidFill>
                <a:latin typeface="Oswald" panose="00000500000000000000" pitchFamily="2" charset="0"/>
              </a:endParaRPr>
            </a:p>
          </p:txBody>
        </p:sp>
        <p:pic>
          <p:nvPicPr>
            <p:cNvPr id="48" name="Graphic 47" descr="Arrow Slight curve">
              <a:extLst>
                <a:ext uri="{FF2B5EF4-FFF2-40B4-BE49-F238E27FC236}">
                  <a16:creationId xmlns:a16="http://schemas.microsoft.com/office/drawing/2014/main" id="{3B7D96C6-615C-4B77-AE2B-BA3A214942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57898" y="3221441"/>
              <a:ext cx="551282" cy="551282"/>
            </a:xfrm>
            <a:prstGeom prst="rect">
              <a:avLst/>
            </a:prstGeom>
          </p:spPr>
        </p:pic>
      </p:grpSp>
      <p:pic>
        <p:nvPicPr>
          <p:cNvPr id="49" name="Picture 48">
            <a:extLst>
              <a:ext uri="{FF2B5EF4-FFF2-40B4-BE49-F238E27FC236}">
                <a16:creationId xmlns:a16="http://schemas.microsoft.com/office/drawing/2014/main" id="{C1880140-17C9-4579-BAF4-41F31738F4C8}"/>
              </a:ext>
            </a:extLst>
          </p:cNvPr>
          <p:cNvPicPr>
            <a:picLocks noChangeAspect="1"/>
          </p:cNvPicPr>
          <p:nvPr/>
        </p:nvPicPr>
        <p:blipFill rotWithShape="1">
          <a:blip r:embed="rId6"/>
          <a:srcRect l="17797" r="16335"/>
          <a:stretch/>
        </p:blipFill>
        <p:spPr>
          <a:xfrm>
            <a:off x="9805331" y="1885955"/>
            <a:ext cx="2453268" cy="1955366"/>
          </a:xfrm>
          <a:prstGeom prst="roundRect">
            <a:avLst/>
          </a:prstGeom>
        </p:spPr>
      </p:pic>
      <p:sp>
        <p:nvSpPr>
          <p:cNvPr id="3" name="Google Shape;300;p33">
            <a:extLst>
              <a:ext uri="{FF2B5EF4-FFF2-40B4-BE49-F238E27FC236}">
                <a16:creationId xmlns:a16="http://schemas.microsoft.com/office/drawing/2014/main" id="{56526ECD-BA6C-A787-4F0D-E230A0FB4890}"/>
              </a:ext>
            </a:extLst>
          </p:cNvPr>
          <p:cNvSpPr txBox="1">
            <a:spLocks/>
          </p:cNvSpPr>
          <p:nvPr/>
        </p:nvSpPr>
        <p:spPr>
          <a:xfrm>
            <a:off x="263091" y="282833"/>
            <a:ext cx="4708375"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sz="1800" b="1">
                <a:solidFill>
                  <a:schemeClr val="accent1">
                    <a:lumMod val="75000"/>
                  </a:schemeClr>
                </a:solidFill>
                <a:latin typeface="Oswald" panose="00000500000000000000" pitchFamily="2" charset="0"/>
                <a:cs typeface="Alexandria Light" pitchFamily="2" charset="-78"/>
              </a:rPr>
              <a:t>3.2 NGUYÊN LÝ HOẠT ĐỘNG</a:t>
            </a:r>
          </a:p>
        </p:txBody>
      </p:sp>
    </p:spTree>
    <p:extLst>
      <p:ext uri="{BB962C8B-B14F-4D97-AF65-F5344CB8AC3E}">
        <p14:creationId xmlns:p14="http://schemas.microsoft.com/office/powerpoint/2010/main" val="418941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anim calcmode="lin" valueType="num">
                                      <p:cBhvr>
                                        <p:cTn id="15" dur="1000" fill="hold"/>
                                        <p:tgtEl>
                                          <p:spTgt spid="25"/>
                                        </p:tgtEl>
                                        <p:attrNameLst>
                                          <p:attrName>ppt_x</p:attrName>
                                        </p:attrNameLst>
                                      </p:cBhvr>
                                      <p:tavLst>
                                        <p:tav tm="0">
                                          <p:val>
                                            <p:strVal val="#ppt_x"/>
                                          </p:val>
                                        </p:tav>
                                        <p:tav tm="100000">
                                          <p:val>
                                            <p:strVal val="#ppt_x"/>
                                          </p:val>
                                        </p:tav>
                                      </p:tavLst>
                                    </p:anim>
                                    <p:anim calcmode="lin" valueType="num">
                                      <p:cBhvr>
                                        <p:cTn id="1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1000"/>
                                        <p:tgtEl>
                                          <p:spTgt spid="46"/>
                                        </p:tgtEl>
                                      </p:cBhvr>
                                    </p:animEffect>
                                    <p:anim calcmode="lin" valueType="num">
                                      <p:cBhvr>
                                        <p:cTn id="29" dur="1000" fill="hold"/>
                                        <p:tgtEl>
                                          <p:spTgt spid="46"/>
                                        </p:tgtEl>
                                        <p:attrNameLst>
                                          <p:attrName>ppt_x</p:attrName>
                                        </p:attrNameLst>
                                      </p:cBhvr>
                                      <p:tavLst>
                                        <p:tav tm="0">
                                          <p:val>
                                            <p:strVal val="#ppt_x"/>
                                          </p:val>
                                        </p:tav>
                                        <p:tav tm="100000">
                                          <p:val>
                                            <p:strVal val="#ppt_x"/>
                                          </p:val>
                                        </p:tav>
                                      </p:tavLst>
                                    </p:anim>
                                    <p:anim calcmode="lin" valueType="num">
                                      <p:cBhvr>
                                        <p:cTn id="30"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pSp>
        <p:nvGrpSpPr>
          <p:cNvPr id="351" name="Google Shape;351;p35"/>
          <p:cNvGrpSpPr/>
          <p:nvPr/>
        </p:nvGrpSpPr>
        <p:grpSpPr>
          <a:xfrm rot="5400000">
            <a:off x="8284280" y="2820868"/>
            <a:ext cx="2029371" cy="4383847"/>
            <a:chOff x="7350442" y="2608992"/>
            <a:chExt cx="777239" cy="1673160"/>
          </a:xfrm>
        </p:grpSpPr>
        <p:sp>
          <p:nvSpPr>
            <p:cNvPr id="352" name="Google Shape;352;p3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 name="TextBox 3">
            <a:extLst>
              <a:ext uri="{FF2B5EF4-FFF2-40B4-BE49-F238E27FC236}">
                <a16:creationId xmlns:a16="http://schemas.microsoft.com/office/drawing/2014/main" id="{A00C874D-5CCA-4335-8208-4CF46725C165}"/>
              </a:ext>
            </a:extLst>
          </p:cNvPr>
          <p:cNvSpPr txBox="1"/>
          <p:nvPr/>
        </p:nvSpPr>
        <p:spPr>
          <a:xfrm>
            <a:off x="1001310" y="1372410"/>
            <a:ext cx="4590717" cy="2677656"/>
          </a:xfrm>
          <a:prstGeom prst="rect">
            <a:avLst/>
          </a:prstGeom>
          <a:noFill/>
        </p:spPr>
        <p:txBody>
          <a:bodyPr wrap="square" rtlCol="0">
            <a:spAutoFit/>
          </a:bodyPr>
          <a:lstStyle/>
          <a:p>
            <a:pPr marL="285750" indent="-285750">
              <a:buClr>
                <a:schemeClr val="tx1"/>
              </a:buClr>
              <a:buFont typeface="Courier New" panose="02070309020205020404" pitchFamily="49" charset="0"/>
              <a:buChar char="o"/>
            </a:pPr>
            <a:r>
              <a:rPr lang="vi-VN">
                <a:solidFill>
                  <a:srgbClr val="FFFF00"/>
                </a:solidFill>
                <a:latin typeface="Oswald" panose="00000500000000000000" pitchFamily="2" charset="0"/>
              </a:rPr>
              <a:t>Model Detection</a:t>
            </a:r>
            <a:r>
              <a:rPr lang="vi-VN">
                <a:solidFill>
                  <a:schemeClr val="tx1">
                    <a:lumMod val="95000"/>
                  </a:schemeClr>
                </a:solidFill>
                <a:latin typeface="Oswald" panose="00000500000000000000" pitchFamily="2" charset="0"/>
              </a:rPr>
              <a:t>: YOLOv8</a:t>
            </a:r>
            <a:r>
              <a:rPr lang="en-US">
                <a:solidFill>
                  <a:schemeClr val="tx1">
                    <a:lumMod val="95000"/>
                  </a:schemeClr>
                </a:solidFill>
                <a:latin typeface="Oswald" panose="00000500000000000000" pitchFamily="2" charset="0"/>
              </a:rPr>
              <a:t> (tự train trên dataset với khoảng 1000 ảnh) </a:t>
            </a:r>
            <a:r>
              <a:rPr lang="vi-VN">
                <a:solidFill>
                  <a:schemeClr val="tx1">
                    <a:lumMod val="95000"/>
                  </a:schemeClr>
                </a:solidFill>
                <a:latin typeface="Oswald" panose="00000500000000000000" pitchFamily="2" charset="0"/>
              </a:rPr>
              <a:t>Model này nhanh (real-time detection) và chính xác cao, được chọn vì hỗ trợ tốt cho phần cứng IoT</a:t>
            </a:r>
            <a:endParaRPr lang="en-US">
              <a:solidFill>
                <a:schemeClr val="tx1">
                  <a:lumMod val="95000"/>
                </a:schemeClr>
              </a:solidFill>
              <a:latin typeface="Oswald" panose="00000500000000000000" pitchFamily="2" charset="0"/>
            </a:endParaRPr>
          </a:p>
          <a:p>
            <a:pPr>
              <a:buClr>
                <a:schemeClr val="tx1"/>
              </a:buClr>
            </a:pPr>
            <a:endParaRPr lang="en-US">
              <a:solidFill>
                <a:schemeClr val="tx1">
                  <a:lumMod val="95000"/>
                </a:schemeClr>
              </a:solidFill>
              <a:latin typeface="Oswald" panose="00000500000000000000" pitchFamily="2" charset="0"/>
            </a:endParaRPr>
          </a:p>
          <a:p>
            <a:pPr marL="285750" indent="-285750">
              <a:buClr>
                <a:schemeClr val="tx1"/>
              </a:buClr>
              <a:buFont typeface="Courier New" panose="02070309020205020404" pitchFamily="49" charset="0"/>
              <a:buChar char="o"/>
            </a:pPr>
            <a:r>
              <a:rPr lang="en-US">
                <a:solidFill>
                  <a:srgbClr val="FFFF00"/>
                </a:solidFill>
                <a:latin typeface="Oswald" panose="00000500000000000000" pitchFamily="2" charset="0"/>
              </a:rPr>
              <a:t>Model Recognition</a:t>
            </a:r>
            <a:r>
              <a:rPr lang="en-US">
                <a:solidFill>
                  <a:schemeClr val="tx1">
                    <a:lumMod val="95000"/>
                  </a:schemeClr>
                </a:solidFill>
                <a:latin typeface="Oswald" panose="00000500000000000000" pitchFamily="2" charset="0"/>
              </a:rPr>
              <a:t>: Sử dụng Tesseract OCR</a:t>
            </a:r>
          </a:p>
          <a:p>
            <a:pPr>
              <a:buClr>
                <a:schemeClr val="tx1"/>
              </a:buClr>
            </a:pPr>
            <a:endParaRPr lang="en-US">
              <a:solidFill>
                <a:schemeClr val="tx1">
                  <a:lumMod val="95000"/>
                </a:schemeClr>
              </a:solidFill>
              <a:latin typeface="Oswald" panose="00000500000000000000" pitchFamily="2" charset="0"/>
            </a:endParaRPr>
          </a:p>
          <a:p>
            <a:pPr marL="285750" indent="-285750">
              <a:buClr>
                <a:schemeClr val="tx1"/>
              </a:buClr>
              <a:buFont typeface="Courier New" panose="02070309020205020404" pitchFamily="49" charset="0"/>
              <a:buChar char="o"/>
            </a:pPr>
            <a:r>
              <a:rPr lang="en-US">
                <a:solidFill>
                  <a:srgbClr val="FFFF00"/>
                </a:solidFill>
                <a:latin typeface="Oswald" panose="00000500000000000000" pitchFamily="2" charset="0"/>
              </a:rPr>
              <a:t>Lý do tự train</a:t>
            </a:r>
            <a:r>
              <a:rPr lang="en-US">
                <a:solidFill>
                  <a:schemeClr val="tx1">
                    <a:lumMod val="95000"/>
                  </a:schemeClr>
                </a:solidFill>
                <a:latin typeface="Oswald" panose="00000500000000000000" pitchFamily="2" charset="0"/>
              </a:rPr>
              <a:t>: Tăng accuracy cho biển số Việt thay vì dùng pre-trained model chung vì </a:t>
            </a:r>
            <a:r>
              <a:rPr lang="vi-VN">
                <a:solidFill>
                  <a:schemeClr val="tx1">
                    <a:lumMod val="95000"/>
                  </a:schemeClr>
                </a:solidFill>
                <a:latin typeface="Oswald" panose="00000500000000000000" pitchFamily="2" charset="0"/>
              </a:rPr>
              <a:t>pre-trained thường chỉ đạt 70-80% do không quen với định dạng Việt</a:t>
            </a:r>
            <a:endParaRPr lang="en-US">
              <a:solidFill>
                <a:schemeClr val="tx1">
                  <a:lumMod val="95000"/>
                </a:schemeClr>
              </a:solidFill>
              <a:latin typeface="Oswald" panose="00000500000000000000" pitchFamily="2" charset="0"/>
            </a:endParaRPr>
          </a:p>
          <a:p>
            <a:pPr>
              <a:buClr>
                <a:schemeClr val="tx1"/>
              </a:buClr>
            </a:pPr>
            <a:endParaRPr lang="en-US">
              <a:solidFill>
                <a:schemeClr val="tx1">
                  <a:lumMod val="95000"/>
                </a:schemeClr>
              </a:solidFill>
              <a:latin typeface="Oswald" panose="00000500000000000000" pitchFamily="2" charset="0"/>
            </a:endParaRPr>
          </a:p>
          <a:p>
            <a:pPr marL="285750" indent="-285750">
              <a:buClr>
                <a:schemeClr val="tx1"/>
              </a:buClr>
              <a:buFont typeface="Courier New" panose="02070309020205020404" pitchFamily="49" charset="0"/>
              <a:buChar char="o"/>
            </a:pPr>
            <a:r>
              <a:rPr lang="en-US">
                <a:solidFill>
                  <a:srgbClr val="FFFF00"/>
                </a:solidFill>
                <a:latin typeface="Oswald" panose="00000500000000000000" pitchFamily="2" charset="0"/>
              </a:rPr>
              <a:t>Công cụ</a:t>
            </a:r>
            <a:r>
              <a:rPr lang="en-US">
                <a:solidFill>
                  <a:schemeClr val="tx1">
                    <a:lumMod val="95000"/>
                  </a:schemeClr>
                </a:solidFill>
                <a:latin typeface="Oswald" panose="00000500000000000000" pitchFamily="2" charset="0"/>
              </a:rPr>
              <a:t>: Python với OpenCV (xử lý ảnh) dùng để crop ảnh, filter nhiễu</a:t>
            </a:r>
          </a:p>
        </p:txBody>
      </p:sp>
      <p:pic>
        <p:nvPicPr>
          <p:cNvPr id="5" name="Picture 4">
            <a:extLst>
              <a:ext uri="{FF2B5EF4-FFF2-40B4-BE49-F238E27FC236}">
                <a16:creationId xmlns:a16="http://schemas.microsoft.com/office/drawing/2014/main" id="{F3742C23-FA4E-4185-B812-37CF451E9C8F}"/>
              </a:ext>
            </a:extLst>
          </p:cNvPr>
          <p:cNvPicPr>
            <a:picLocks noChangeAspect="1"/>
          </p:cNvPicPr>
          <p:nvPr/>
        </p:nvPicPr>
        <p:blipFill rotWithShape="1">
          <a:blip r:embed="rId3"/>
          <a:srcRect l="17797" r="16335"/>
          <a:stretch/>
        </p:blipFill>
        <p:spPr>
          <a:xfrm>
            <a:off x="5840224" y="1487096"/>
            <a:ext cx="2749758" cy="2191682"/>
          </a:xfrm>
          <a:prstGeom prst="roundRect">
            <a:avLst/>
          </a:prstGeom>
        </p:spPr>
      </p:pic>
      <p:pic>
        <p:nvPicPr>
          <p:cNvPr id="21" name="Picture 2" descr="Không có mô tả.">
            <a:extLst>
              <a:ext uri="{FF2B5EF4-FFF2-40B4-BE49-F238E27FC236}">
                <a16:creationId xmlns:a16="http://schemas.microsoft.com/office/drawing/2014/main" id="{8F73BFA2-F874-4FD3-8800-F3EE15FFA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2593" y="-5313015"/>
            <a:ext cx="2558413" cy="1918810"/>
          </a:xfrm>
          <a:prstGeom prst="rect">
            <a:avLst/>
          </a:prstGeom>
          <a:noFill/>
          <a:extLst>
            <a:ext uri="{909E8E84-426E-40DD-AFC4-6F175D3DCCD1}">
              <a14:hiddenFill xmlns:a14="http://schemas.microsoft.com/office/drawing/2010/main">
                <a:solidFill>
                  <a:srgbClr val="FFFFFF"/>
                </a:solidFill>
              </a14:hiddenFill>
            </a:ext>
          </a:extLst>
        </p:spPr>
      </p:pic>
      <p:sp>
        <p:nvSpPr>
          <p:cNvPr id="22" name="Google Shape;360;p35">
            <a:extLst>
              <a:ext uri="{FF2B5EF4-FFF2-40B4-BE49-F238E27FC236}">
                <a16:creationId xmlns:a16="http://schemas.microsoft.com/office/drawing/2014/main" id="{B0647D50-8BCB-4083-88C3-966273FB6C85}"/>
              </a:ext>
            </a:extLst>
          </p:cNvPr>
          <p:cNvSpPr txBox="1">
            <a:spLocks/>
          </p:cNvSpPr>
          <p:nvPr/>
        </p:nvSpPr>
        <p:spPr>
          <a:xfrm>
            <a:off x="1473750" y="-6475902"/>
            <a:ext cx="3866400"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500">
                <a:latin typeface="+mj-lt"/>
              </a:rPr>
              <a:t>Nguyên lý hoạt động</a:t>
            </a:r>
            <a:endParaRPr lang="en-US" sz="2500">
              <a:solidFill>
                <a:schemeClr val="accent1"/>
              </a:solidFill>
              <a:latin typeface="+mj-lt"/>
            </a:endParaRPr>
          </a:p>
        </p:txBody>
      </p:sp>
      <p:sp>
        <p:nvSpPr>
          <p:cNvPr id="2" name="Google Shape;300;p33">
            <a:extLst>
              <a:ext uri="{FF2B5EF4-FFF2-40B4-BE49-F238E27FC236}">
                <a16:creationId xmlns:a16="http://schemas.microsoft.com/office/drawing/2014/main" id="{CCC9A202-7F54-7A62-9304-22F2C2FFA348}"/>
              </a:ext>
            </a:extLst>
          </p:cNvPr>
          <p:cNvSpPr txBox="1">
            <a:spLocks/>
          </p:cNvSpPr>
          <p:nvPr/>
        </p:nvSpPr>
        <p:spPr>
          <a:xfrm>
            <a:off x="263091" y="282833"/>
            <a:ext cx="4708375"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sz="1800" b="1">
                <a:solidFill>
                  <a:schemeClr val="accent1">
                    <a:lumMod val="75000"/>
                  </a:schemeClr>
                </a:solidFill>
                <a:latin typeface="Oswald" panose="00000500000000000000" pitchFamily="2" charset="0"/>
                <a:cs typeface="Alexandria Light" pitchFamily="2" charset="-78"/>
              </a:rPr>
              <a:t>3.3 CÔNG NGHỆ SỬ DỤNG</a:t>
            </a:r>
          </a:p>
        </p:txBody>
      </p:sp>
    </p:spTree>
    <p:extLst>
      <p:ext uri="{BB962C8B-B14F-4D97-AF65-F5344CB8AC3E}">
        <p14:creationId xmlns:p14="http://schemas.microsoft.com/office/powerpoint/2010/main" val="4196898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F40B8ABA-FC40-6574-34D9-18442BE0CD35}"/>
            </a:ext>
          </a:extLst>
        </p:cNvPr>
        <p:cNvGrpSpPr/>
        <p:nvPr/>
      </p:nvGrpSpPr>
      <p:grpSpPr>
        <a:xfrm>
          <a:off x="0" y="0"/>
          <a:ext cx="0" cy="0"/>
          <a:chOff x="0" y="0"/>
          <a:chExt cx="0" cy="0"/>
        </a:xfrm>
      </p:grpSpPr>
      <p:sp>
        <p:nvSpPr>
          <p:cNvPr id="242" name="Google Shape;242;p32">
            <a:extLst>
              <a:ext uri="{FF2B5EF4-FFF2-40B4-BE49-F238E27FC236}">
                <a16:creationId xmlns:a16="http://schemas.microsoft.com/office/drawing/2014/main" id="{3AA418A5-C701-51AB-ED3F-222C8851D94E}"/>
              </a:ext>
            </a:extLst>
          </p:cNvPr>
          <p:cNvSpPr txBox="1">
            <a:spLocks noGrp="1"/>
          </p:cNvSpPr>
          <p:nvPr>
            <p:ph type="title"/>
          </p:nvPr>
        </p:nvSpPr>
        <p:spPr>
          <a:xfrm>
            <a:off x="2876730" y="1858809"/>
            <a:ext cx="3390539" cy="8033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1">
                    <a:lumMod val="75000"/>
                  </a:schemeClr>
                </a:solidFill>
              </a:rPr>
              <a:t>1. Tổng quan dự án</a:t>
            </a:r>
            <a:endParaRPr sz="3600">
              <a:solidFill>
                <a:schemeClr val="accent1">
                  <a:lumMod val="75000"/>
                </a:schemeClr>
              </a:solidFill>
            </a:endParaRPr>
          </a:p>
        </p:txBody>
      </p:sp>
      <p:grpSp>
        <p:nvGrpSpPr>
          <p:cNvPr id="260" name="Google Shape;260;p32">
            <a:extLst>
              <a:ext uri="{FF2B5EF4-FFF2-40B4-BE49-F238E27FC236}">
                <a16:creationId xmlns:a16="http://schemas.microsoft.com/office/drawing/2014/main" id="{0C22913E-0F17-7FB2-029D-C2C6BC15827F}"/>
              </a:ext>
            </a:extLst>
          </p:cNvPr>
          <p:cNvGrpSpPr/>
          <p:nvPr/>
        </p:nvGrpSpPr>
        <p:grpSpPr>
          <a:xfrm rot="-5400000" flipH="1">
            <a:off x="370792" y="251744"/>
            <a:ext cx="1182802" cy="2546215"/>
            <a:chOff x="7350442" y="2608992"/>
            <a:chExt cx="777239" cy="1673160"/>
          </a:xfrm>
        </p:grpSpPr>
        <p:sp>
          <p:nvSpPr>
            <p:cNvPr id="261" name="Google Shape;261;p32">
              <a:extLst>
                <a:ext uri="{FF2B5EF4-FFF2-40B4-BE49-F238E27FC236}">
                  <a16:creationId xmlns:a16="http://schemas.microsoft.com/office/drawing/2014/main" id="{844D2B61-5B33-1E86-4A1C-DB6A220978A0}"/>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32">
              <a:extLst>
                <a:ext uri="{FF2B5EF4-FFF2-40B4-BE49-F238E27FC236}">
                  <a16:creationId xmlns:a16="http://schemas.microsoft.com/office/drawing/2014/main" id="{5042EB29-9451-8606-9C62-A247B0DCB827}"/>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32">
              <a:extLst>
                <a:ext uri="{FF2B5EF4-FFF2-40B4-BE49-F238E27FC236}">
                  <a16:creationId xmlns:a16="http://schemas.microsoft.com/office/drawing/2014/main" id="{AC0BD40D-8431-E2F8-4C66-08D7ACE063DE}"/>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32">
              <a:extLst>
                <a:ext uri="{FF2B5EF4-FFF2-40B4-BE49-F238E27FC236}">
                  <a16:creationId xmlns:a16="http://schemas.microsoft.com/office/drawing/2014/main" id="{1E452B36-323D-C59A-19AC-F6CE0E82D495}"/>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32">
              <a:extLst>
                <a:ext uri="{FF2B5EF4-FFF2-40B4-BE49-F238E27FC236}">
                  <a16:creationId xmlns:a16="http://schemas.microsoft.com/office/drawing/2014/main" id="{3B6A5A84-C1B8-0A1B-F149-61014ACAC56C}"/>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32">
              <a:extLst>
                <a:ext uri="{FF2B5EF4-FFF2-40B4-BE49-F238E27FC236}">
                  <a16:creationId xmlns:a16="http://schemas.microsoft.com/office/drawing/2014/main" id="{A2B63C80-918D-BCFF-BFB4-2715402E1BED}"/>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32">
              <a:extLst>
                <a:ext uri="{FF2B5EF4-FFF2-40B4-BE49-F238E27FC236}">
                  <a16:creationId xmlns:a16="http://schemas.microsoft.com/office/drawing/2014/main" id="{01DA3866-72A2-B11A-3F99-8D98DC96A5F3}"/>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32">
              <a:extLst>
                <a:ext uri="{FF2B5EF4-FFF2-40B4-BE49-F238E27FC236}">
                  <a16:creationId xmlns:a16="http://schemas.microsoft.com/office/drawing/2014/main" id="{B09D7A75-35B3-B6CB-62EF-C7637150C4EB}"/>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 name="Google Shape;269;p32">
            <a:extLst>
              <a:ext uri="{FF2B5EF4-FFF2-40B4-BE49-F238E27FC236}">
                <a16:creationId xmlns:a16="http://schemas.microsoft.com/office/drawing/2014/main" id="{BD59836A-11E9-F576-EA7A-85D9C8FB44C7}"/>
              </a:ext>
            </a:extLst>
          </p:cNvPr>
          <p:cNvGrpSpPr/>
          <p:nvPr/>
        </p:nvGrpSpPr>
        <p:grpSpPr>
          <a:xfrm rot="5400000">
            <a:off x="7808014" y="2971461"/>
            <a:ext cx="1182802" cy="2555083"/>
            <a:chOff x="7350442" y="2608992"/>
            <a:chExt cx="777239" cy="1673160"/>
          </a:xfrm>
        </p:grpSpPr>
        <p:sp>
          <p:nvSpPr>
            <p:cNvPr id="270" name="Google Shape;270;p32">
              <a:extLst>
                <a:ext uri="{FF2B5EF4-FFF2-40B4-BE49-F238E27FC236}">
                  <a16:creationId xmlns:a16="http://schemas.microsoft.com/office/drawing/2014/main" id="{3E5A505F-40DE-5BA3-B937-8C7F837CCB04}"/>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32">
              <a:extLst>
                <a:ext uri="{FF2B5EF4-FFF2-40B4-BE49-F238E27FC236}">
                  <a16:creationId xmlns:a16="http://schemas.microsoft.com/office/drawing/2014/main" id="{3F6C123D-3040-5C4A-A406-A1D263B664B4}"/>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2">
              <a:extLst>
                <a:ext uri="{FF2B5EF4-FFF2-40B4-BE49-F238E27FC236}">
                  <a16:creationId xmlns:a16="http://schemas.microsoft.com/office/drawing/2014/main" id="{0274B1D3-BD77-2AF9-47F1-B8D1944B3E2F}"/>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2">
              <a:extLst>
                <a:ext uri="{FF2B5EF4-FFF2-40B4-BE49-F238E27FC236}">
                  <a16:creationId xmlns:a16="http://schemas.microsoft.com/office/drawing/2014/main" id="{19245CC7-A251-2B60-3A20-89F44F70329F}"/>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2">
              <a:extLst>
                <a:ext uri="{FF2B5EF4-FFF2-40B4-BE49-F238E27FC236}">
                  <a16:creationId xmlns:a16="http://schemas.microsoft.com/office/drawing/2014/main" id="{A6530BDA-D569-7F34-6E01-DAB59F20FEA6}"/>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32">
              <a:extLst>
                <a:ext uri="{FF2B5EF4-FFF2-40B4-BE49-F238E27FC236}">
                  <a16:creationId xmlns:a16="http://schemas.microsoft.com/office/drawing/2014/main" id="{9A4BABBE-CB57-D2D4-8E00-B8EB7B29C7BE}"/>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32">
              <a:extLst>
                <a:ext uri="{FF2B5EF4-FFF2-40B4-BE49-F238E27FC236}">
                  <a16:creationId xmlns:a16="http://schemas.microsoft.com/office/drawing/2014/main" id="{D4650ED2-0633-AEA4-647D-AC6B5AE2CADA}"/>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32">
              <a:extLst>
                <a:ext uri="{FF2B5EF4-FFF2-40B4-BE49-F238E27FC236}">
                  <a16:creationId xmlns:a16="http://schemas.microsoft.com/office/drawing/2014/main" id="{A34C0DEB-1E3C-B887-0233-C4C9B5E13EB1}"/>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829791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pSp>
        <p:nvGrpSpPr>
          <p:cNvPr id="351" name="Google Shape;351;p35"/>
          <p:cNvGrpSpPr/>
          <p:nvPr/>
        </p:nvGrpSpPr>
        <p:grpSpPr>
          <a:xfrm rot="5400000">
            <a:off x="8284280" y="2820868"/>
            <a:ext cx="2029371" cy="4383847"/>
            <a:chOff x="7350442" y="2608992"/>
            <a:chExt cx="777239" cy="1673160"/>
          </a:xfrm>
        </p:grpSpPr>
        <p:sp>
          <p:nvSpPr>
            <p:cNvPr id="352" name="Google Shape;352;p3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 name="Group 3">
            <a:extLst>
              <a:ext uri="{FF2B5EF4-FFF2-40B4-BE49-F238E27FC236}">
                <a16:creationId xmlns:a16="http://schemas.microsoft.com/office/drawing/2014/main" id="{C9900A00-C7ED-4F76-BC87-DA1AE85D03FA}"/>
              </a:ext>
            </a:extLst>
          </p:cNvPr>
          <p:cNvGrpSpPr/>
          <p:nvPr/>
        </p:nvGrpSpPr>
        <p:grpSpPr>
          <a:xfrm>
            <a:off x="1534420" y="1816905"/>
            <a:ext cx="5933602" cy="551282"/>
            <a:chOff x="1374164" y="1733555"/>
            <a:chExt cx="5933602" cy="551282"/>
          </a:xfrm>
        </p:grpSpPr>
        <p:sp>
          <p:nvSpPr>
            <p:cNvPr id="14" name="TextBox 13">
              <a:extLst>
                <a:ext uri="{FF2B5EF4-FFF2-40B4-BE49-F238E27FC236}">
                  <a16:creationId xmlns:a16="http://schemas.microsoft.com/office/drawing/2014/main" id="{53F19C78-C575-47C3-9BDD-DC245B01B4D9}"/>
                </a:ext>
              </a:extLst>
            </p:cNvPr>
            <p:cNvSpPr txBox="1"/>
            <p:nvPr/>
          </p:nvSpPr>
          <p:spPr>
            <a:xfrm>
              <a:off x="2036958" y="1859098"/>
              <a:ext cx="5270808" cy="307777"/>
            </a:xfrm>
            <a:prstGeom prst="rect">
              <a:avLst/>
            </a:prstGeom>
            <a:noFill/>
          </p:spPr>
          <p:txBody>
            <a:bodyPr wrap="square" rtlCol="0">
              <a:spAutoFit/>
            </a:bodyPr>
            <a:lstStyle/>
            <a:p>
              <a:r>
                <a:rPr lang="en-US">
                  <a:solidFill>
                    <a:schemeClr val="tx1">
                      <a:lumMod val="95000"/>
                    </a:schemeClr>
                  </a:solidFill>
                  <a:latin typeface="Oswald" panose="00000500000000000000" pitchFamily="2" charset="0"/>
                </a:rPr>
                <a:t>Module AI giúp hệ thống gửi xe thông minh, chính xác, phù hợp IoT.</a:t>
              </a:r>
            </a:p>
          </p:txBody>
        </p:sp>
        <p:pic>
          <p:nvPicPr>
            <p:cNvPr id="15" name="Graphic 14" descr="Arrow Slight curve">
              <a:extLst>
                <a:ext uri="{FF2B5EF4-FFF2-40B4-BE49-F238E27FC236}">
                  <a16:creationId xmlns:a16="http://schemas.microsoft.com/office/drawing/2014/main" id="{E8ED6110-5810-42A0-AAE1-506AA5831E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4164" y="1733555"/>
              <a:ext cx="551282" cy="551282"/>
            </a:xfrm>
            <a:prstGeom prst="rect">
              <a:avLst/>
            </a:prstGeom>
          </p:spPr>
        </p:pic>
      </p:grpSp>
      <p:grpSp>
        <p:nvGrpSpPr>
          <p:cNvPr id="5" name="Group 4">
            <a:extLst>
              <a:ext uri="{FF2B5EF4-FFF2-40B4-BE49-F238E27FC236}">
                <a16:creationId xmlns:a16="http://schemas.microsoft.com/office/drawing/2014/main" id="{FE1CD72C-D81C-459B-9683-AB0FFC8674E4}"/>
              </a:ext>
            </a:extLst>
          </p:cNvPr>
          <p:cNvGrpSpPr/>
          <p:nvPr/>
        </p:nvGrpSpPr>
        <p:grpSpPr>
          <a:xfrm>
            <a:off x="1534420" y="2600805"/>
            <a:ext cx="5442948" cy="648763"/>
            <a:chOff x="1374164" y="2405942"/>
            <a:chExt cx="5442948" cy="648763"/>
          </a:xfrm>
        </p:grpSpPr>
        <p:sp>
          <p:nvSpPr>
            <p:cNvPr id="16" name="TextBox 15">
              <a:extLst>
                <a:ext uri="{FF2B5EF4-FFF2-40B4-BE49-F238E27FC236}">
                  <a16:creationId xmlns:a16="http://schemas.microsoft.com/office/drawing/2014/main" id="{FB1C1E42-8728-4EF6-91C6-B205C49A4C71}"/>
                </a:ext>
              </a:extLst>
            </p:cNvPr>
            <p:cNvSpPr txBox="1"/>
            <p:nvPr/>
          </p:nvSpPr>
          <p:spPr>
            <a:xfrm>
              <a:off x="2036958" y="2531485"/>
              <a:ext cx="4780154" cy="523220"/>
            </a:xfrm>
            <a:prstGeom prst="rect">
              <a:avLst/>
            </a:prstGeom>
            <a:noFill/>
          </p:spPr>
          <p:txBody>
            <a:bodyPr wrap="square" rtlCol="0">
              <a:spAutoFit/>
            </a:bodyPr>
            <a:lstStyle/>
            <a:p>
              <a:r>
                <a:rPr lang="vi-VN">
                  <a:solidFill>
                    <a:schemeClr val="tx1">
                      <a:lumMod val="95000"/>
                    </a:schemeClr>
                  </a:solidFill>
                  <a:latin typeface="Oswald" panose="00000500000000000000" pitchFamily="2" charset="0"/>
                </a:rPr>
                <a:t>Ưu điểm nổi bật: Tự động hóa toàn bộ quy trình, dễ mở rộng cho bãi đỗ lớn</a:t>
              </a:r>
              <a:endParaRPr lang="en-US">
                <a:solidFill>
                  <a:schemeClr val="tx1">
                    <a:lumMod val="95000"/>
                  </a:schemeClr>
                </a:solidFill>
                <a:latin typeface="Oswald" panose="00000500000000000000" pitchFamily="2" charset="0"/>
              </a:endParaRPr>
            </a:p>
          </p:txBody>
        </p:sp>
        <p:pic>
          <p:nvPicPr>
            <p:cNvPr id="17" name="Graphic 16" descr="Arrow Slight curve">
              <a:extLst>
                <a:ext uri="{FF2B5EF4-FFF2-40B4-BE49-F238E27FC236}">
                  <a16:creationId xmlns:a16="http://schemas.microsoft.com/office/drawing/2014/main" id="{17E157AE-CE5C-4C1A-B8EB-5F3CDD5D49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4164" y="2405942"/>
              <a:ext cx="551282" cy="551282"/>
            </a:xfrm>
            <a:prstGeom prst="rect">
              <a:avLst/>
            </a:prstGeom>
          </p:spPr>
        </p:pic>
      </p:grpSp>
      <p:sp>
        <p:nvSpPr>
          <p:cNvPr id="6" name="Google Shape;300;p33">
            <a:extLst>
              <a:ext uri="{FF2B5EF4-FFF2-40B4-BE49-F238E27FC236}">
                <a16:creationId xmlns:a16="http://schemas.microsoft.com/office/drawing/2014/main" id="{14502A9E-AC6F-AAA5-882B-1781B606D4A6}"/>
              </a:ext>
            </a:extLst>
          </p:cNvPr>
          <p:cNvSpPr txBox="1">
            <a:spLocks/>
          </p:cNvSpPr>
          <p:nvPr/>
        </p:nvSpPr>
        <p:spPr>
          <a:xfrm>
            <a:off x="263091" y="282833"/>
            <a:ext cx="4708375"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None/>
            </a:pPr>
            <a:r>
              <a:rPr lang="en-US" sz="1800" b="1">
                <a:solidFill>
                  <a:schemeClr val="accent1">
                    <a:lumMod val="75000"/>
                  </a:schemeClr>
                </a:solidFill>
                <a:latin typeface="Oswald" panose="00000500000000000000" pitchFamily="2" charset="0"/>
                <a:cs typeface="Alexandria Light" pitchFamily="2" charset="-78"/>
              </a:rPr>
              <a:t>3.4 KẾT LUẬN</a:t>
            </a:r>
          </a:p>
        </p:txBody>
      </p:sp>
    </p:spTree>
    <p:extLst>
      <p:ext uri="{BB962C8B-B14F-4D97-AF65-F5344CB8AC3E}">
        <p14:creationId xmlns:p14="http://schemas.microsoft.com/office/powerpoint/2010/main" val="41710051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ctrTitle"/>
          </p:nvPr>
        </p:nvSpPr>
        <p:spPr>
          <a:xfrm>
            <a:off x="659166" y="-44058"/>
            <a:ext cx="5825512" cy="5228646"/>
          </a:xfrm>
          <a:prstGeom prst="rect">
            <a:avLst/>
          </a:prstGeom>
        </p:spPr>
        <p:txBody>
          <a:bodyPr spcFirstLastPara="1" wrap="square" lIns="0" tIns="0" rIns="0" bIns="0" anchor="ctr" anchorCtr="0">
            <a:noAutofit/>
          </a:bodyPr>
          <a:lstStyle/>
          <a:p>
            <a:r>
              <a:rPr lang="en-GB" dirty="0">
                <a:solidFill>
                  <a:schemeClr val="accent1"/>
                </a:solidFill>
              </a:rPr>
              <a:t>04. </a:t>
            </a:r>
            <a:r>
              <a:rPr lang="en-GB" dirty="0" err="1">
                <a:solidFill>
                  <a:schemeClr val="accent1"/>
                </a:solidFill>
              </a:rPr>
              <a:t>Cập</a:t>
            </a:r>
            <a:r>
              <a:rPr lang="en-GB" dirty="0">
                <a:solidFill>
                  <a:schemeClr val="accent1"/>
                </a:solidFill>
              </a:rPr>
              <a:t> </a:t>
            </a:r>
            <a:r>
              <a:rPr lang="en-GB" dirty="0" err="1">
                <a:solidFill>
                  <a:schemeClr val="accent1"/>
                </a:solidFill>
              </a:rPr>
              <a:t>nhật</a:t>
            </a:r>
            <a:r>
              <a:rPr lang="en-GB" dirty="0">
                <a:solidFill>
                  <a:schemeClr val="accent1"/>
                </a:solidFill>
              </a:rPr>
              <a:t> </a:t>
            </a:r>
            <a:br>
              <a:rPr lang="en-GB" dirty="0">
                <a:solidFill>
                  <a:schemeClr val="accent1"/>
                </a:solidFill>
              </a:rPr>
            </a:br>
            <a:r>
              <a:rPr lang="en-GB" dirty="0">
                <a:solidFill>
                  <a:schemeClr val="accent1"/>
                </a:solidFill>
              </a:rPr>
              <a:t>Firmware</a:t>
            </a:r>
          </a:p>
        </p:txBody>
      </p:sp>
      <p:pic>
        <p:nvPicPr>
          <p:cNvPr id="231" name="Google Shape;231;p30"/>
          <p:cNvPicPr preferRelativeResize="0"/>
          <p:nvPr/>
        </p:nvPicPr>
        <p:blipFill>
          <a:blip r:embed="rId3"/>
          <a:stretch>
            <a:fillRect/>
          </a:stretch>
        </p:blipFill>
        <p:spPr>
          <a:xfrm>
            <a:off x="4463625" y="0"/>
            <a:ext cx="4392392"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pSp>
        <p:nvGrpSpPr>
          <p:cNvPr id="351" name="Google Shape;351;p35"/>
          <p:cNvGrpSpPr/>
          <p:nvPr/>
        </p:nvGrpSpPr>
        <p:grpSpPr>
          <a:xfrm rot="5400000">
            <a:off x="6657806" y="2004329"/>
            <a:ext cx="2029371" cy="4383847"/>
            <a:chOff x="7350442" y="2608992"/>
            <a:chExt cx="777239" cy="1673160"/>
          </a:xfrm>
        </p:grpSpPr>
        <p:sp>
          <p:nvSpPr>
            <p:cNvPr id="352" name="Google Shape;352;p3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3" name="Google Shape;353;p3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4" name="Google Shape;354;p3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5" name="Google Shape;355;p3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6" name="Google Shape;356;p3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7" name="Google Shape;357;p3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8" name="Google Shape;358;p3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9" name="Google Shape;359;p3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60" name="Google Shape;360;p35"/>
          <p:cNvSpPr txBox="1">
            <a:spLocks noGrp="1"/>
          </p:cNvSpPr>
          <p:nvPr>
            <p:ph type="title"/>
          </p:nvPr>
        </p:nvSpPr>
        <p:spPr>
          <a:xfrm>
            <a:off x="1321350" y="1039750"/>
            <a:ext cx="38664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dirty="0">
                <a:solidFill>
                  <a:schemeClr val="accent1"/>
                </a:solidFill>
              </a:rPr>
              <a:t>FIRMWARE</a:t>
            </a:r>
          </a:p>
        </p:txBody>
      </p:sp>
      <p:sp>
        <p:nvSpPr>
          <p:cNvPr id="361" name="Google Shape;361;p35"/>
          <p:cNvSpPr txBox="1">
            <a:spLocks noGrp="1"/>
          </p:cNvSpPr>
          <p:nvPr>
            <p:ph type="body" idx="1"/>
          </p:nvPr>
        </p:nvSpPr>
        <p:spPr>
          <a:xfrm>
            <a:off x="1321350" y="1984800"/>
            <a:ext cx="3866400" cy="2319300"/>
          </a:xfrm>
          <a:prstGeom prst="rect">
            <a:avLst/>
          </a:prstGeom>
        </p:spPr>
        <p:txBody>
          <a:bodyPr spcFirstLastPara="1" wrap="square" lIns="0" tIns="0" rIns="0" bIns="0" anchor="t" anchorCtr="0">
            <a:noAutofit/>
          </a:bodyPr>
          <a:lstStyle/>
          <a:p>
            <a:pPr marL="0" indent="0">
              <a:lnSpc>
                <a:spcPct val="115000"/>
              </a:lnSpc>
              <a:buNone/>
            </a:pPr>
            <a:r>
              <a:rPr lang="en-GB" dirty="0"/>
              <a:t>Firmware </a:t>
            </a:r>
            <a:r>
              <a:rPr lang="en-GB" dirty="0" err="1"/>
              <a:t>là</a:t>
            </a:r>
            <a:r>
              <a:rPr lang="en-GB" dirty="0"/>
              <a:t> </a:t>
            </a:r>
            <a:r>
              <a:rPr lang="en-GB" dirty="0" err="1"/>
              <a:t>một</a:t>
            </a:r>
            <a:r>
              <a:rPr lang="en-GB" dirty="0"/>
              <a:t> </a:t>
            </a:r>
            <a:r>
              <a:rPr lang="en-GB" dirty="0" err="1"/>
              <a:t>loại</a:t>
            </a:r>
            <a:r>
              <a:rPr lang="en-GB" dirty="0"/>
              <a:t> </a:t>
            </a:r>
            <a:r>
              <a:rPr lang="en-GB" dirty="0" err="1"/>
              <a:t>phần</a:t>
            </a:r>
            <a:r>
              <a:rPr lang="en-GB" dirty="0"/>
              <a:t> </a:t>
            </a:r>
            <a:r>
              <a:rPr lang="en-GB" dirty="0" err="1"/>
              <a:t>mềm</a:t>
            </a:r>
            <a:r>
              <a:rPr lang="en-GB" dirty="0"/>
              <a:t> </a:t>
            </a:r>
            <a:r>
              <a:rPr lang="en-GB" dirty="0" err="1"/>
              <a:t>đặc</a:t>
            </a:r>
            <a:r>
              <a:rPr lang="en-GB" dirty="0"/>
              <a:t> </a:t>
            </a:r>
            <a:r>
              <a:rPr lang="en-GB" dirty="0" err="1"/>
              <a:t>biệt</a:t>
            </a:r>
            <a:r>
              <a:rPr lang="en-GB" dirty="0"/>
              <a:t> </a:t>
            </a:r>
            <a:r>
              <a:rPr lang="en-GB" dirty="0" err="1"/>
              <a:t>được</a:t>
            </a:r>
            <a:r>
              <a:rPr lang="en-GB" dirty="0"/>
              <a:t> </a:t>
            </a:r>
            <a:r>
              <a:rPr lang="en-GB" dirty="0" err="1"/>
              <a:t>nhúng</a:t>
            </a:r>
            <a:r>
              <a:rPr lang="en-GB" dirty="0"/>
              <a:t> (</a:t>
            </a:r>
            <a:r>
              <a:rPr lang="en-GB" dirty="0" err="1"/>
              <a:t>cài</a:t>
            </a:r>
            <a:r>
              <a:rPr lang="en-GB" dirty="0"/>
              <a:t> </a:t>
            </a:r>
            <a:r>
              <a:rPr lang="en-GB" dirty="0" err="1"/>
              <a:t>đặt</a:t>
            </a:r>
            <a:r>
              <a:rPr lang="en-GB" dirty="0"/>
              <a:t> </a:t>
            </a:r>
            <a:r>
              <a:rPr lang="en-GB" dirty="0" err="1"/>
              <a:t>cố</a:t>
            </a:r>
            <a:r>
              <a:rPr lang="en-GB" dirty="0"/>
              <a:t> </a:t>
            </a:r>
            <a:r>
              <a:rPr lang="en-GB" dirty="0" err="1"/>
              <a:t>định</a:t>
            </a:r>
            <a:r>
              <a:rPr lang="en-GB" dirty="0"/>
              <a:t>) </a:t>
            </a:r>
            <a:r>
              <a:rPr lang="en-GB" dirty="0" err="1"/>
              <a:t>vào</a:t>
            </a:r>
            <a:r>
              <a:rPr lang="en-GB" dirty="0"/>
              <a:t> </a:t>
            </a:r>
            <a:r>
              <a:rPr lang="en-GB" dirty="0" err="1"/>
              <a:t>bộ</a:t>
            </a:r>
            <a:r>
              <a:rPr lang="en-GB" dirty="0"/>
              <a:t> </a:t>
            </a:r>
            <a:r>
              <a:rPr lang="en-GB" dirty="0" err="1"/>
              <a:t>nhớ</a:t>
            </a:r>
            <a:r>
              <a:rPr lang="en-GB" dirty="0"/>
              <a:t> </a:t>
            </a:r>
            <a:r>
              <a:rPr lang="en-GB" dirty="0" err="1"/>
              <a:t>của</a:t>
            </a:r>
            <a:r>
              <a:rPr lang="en-GB" dirty="0"/>
              <a:t> </a:t>
            </a:r>
            <a:r>
              <a:rPr lang="en-GB" dirty="0" err="1"/>
              <a:t>các</a:t>
            </a:r>
            <a:r>
              <a:rPr lang="en-GB" dirty="0"/>
              <a:t> </a:t>
            </a:r>
            <a:r>
              <a:rPr lang="en-GB" dirty="0" err="1"/>
              <a:t>thiết</a:t>
            </a:r>
            <a:r>
              <a:rPr lang="en-GB" dirty="0"/>
              <a:t> </a:t>
            </a:r>
            <a:r>
              <a:rPr lang="en-GB" dirty="0" err="1"/>
              <a:t>bị</a:t>
            </a:r>
            <a:r>
              <a:rPr lang="en-GB" dirty="0"/>
              <a:t> </a:t>
            </a:r>
            <a:r>
              <a:rPr lang="en-GB" dirty="0" err="1"/>
              <a:t>điện</a:t>
            </a:r>
            <a:r>
              <a:rPr lang="en-GB" dirty="0"/>
              <a:t> </a:t>
            </a:r>
            <a:r>
              <a:rPr lang="en-GB" dirty="0" err="1"/>
              <a:t>tử</a:t>
            </a:r>
            <a:endParaRPr lang="en-US" dirty="0" err="1"/>
          </a:p>
          <a:p>
            <a:pPr>
              <a:spcBef>
                <a:spcPts val="1000"/>
              </a:spcBef>
            </a:pPr>
            <a:r>
              <a:rPr lang="en-GB" dirty="0" err="1"/>
              <a:t>Hoạt</a:t>
            </a:r>
            <a:r>
              <a:rPr lang="en-GB" dirty="0"/>
              <a:t> </a:t>
            </a:r>
            <a:r>
              <a:rPr lang="en-GB" dirty="0" err="1"/>
              <a:t>động</a:t>
            </a:r>
            <a:r>
              <a:rPr lang="en-GB" dirty="0"/>
              <a:t> </a:t>
            </a:r>
            <a:r>
              <a:rPr lang="en-GB" dirty="0" err="1"/>
              <a:t>như</a:t>
            </a:r>
            <a:r>
              <a:rPr lang="en-GB" dirty="0"/>
              <a:t> </a:t>
            </a:r>
            <a:r>
              <a:rPr lang="en-GB" dirty="0" err="1"/>
              <a:t>một</a:t>
            </a:r>
            <a:r>
              <a:rPr lang="en-GB" dirty="0"/>
              <a:t> </a:t>
            </a:r>
            <a:r>
              <a:rPr lang="en-GB" dirty="0" err="1"/>
              <a:t>cầu</a:t>
            </a:r>
            <a:r>
              <a:rPr lang="en-GB" dirty="0"/>
              <a:t> </a:t>
            </a:r>
            <a:r>
              <a:rPr lang="en-GB" dirty="0" err="1"/>
              <a:t>nối</a:t>
            </a:r>
            <a:r>
              <a:rPr lang="en-GB" dirty="0"/>
              <a:t> hay </a:t>
            </a:r>
            <a:r>
              <a:rPr lang="en-GB" dirty="0" err="1"/>
              <a:t>hệ</a:t>
            </a:r>
            <a:r>
              <a:rPr lang="en-GB" dirty="0"/>
              <a:t> </a:t>
            </a:r>
            <a:r>
              <a:rPr lang="en-GB" dirty="0" err="1"/>
              <a:t>điều</a:t>
            </a:r>
            <a:r>
              <a:rPr lang="en-GB" dirty="0"/>
              <a:t> </a:t>
            </a:r>
            <a:r>
              <a:rPr lang="en-GB" dirty="0" err="1"/>
              <a:t>hành</a:t>
            </a:r>
            <a:r>
              <a:rPr lang="en-GB" dirty="0"/>
              <a:t> </a:t>
            </a:r>
            <a:r>
              <a:rPr lang="en-GB" dirty="0" err="1"/>
              <a:t>cấp</a:t>
            </a:r>
            <a:r>
              <a:rPr lang="en-GB" dirty="0"/>
              <a:t> </a:t>
            </a:r>
            <a:r>
              <a:rPr lang="en-GB" dirty="0" err="1"/>
              <a:t>thấp</a:t>
            </a:r>
            <a:r>
              <a:rPr lang="en-GB" dirty="0"/>
              <a:t> </a:t>
            </a:r>
            <a:r>
              <a:rPr lang="en-GB" dirty="0" err="1"/>
              <a:t>giúp</a:t>
            </a:r>
            <a:r>
              <a:rPr lang="en-GB" dirty="0"/>
              <a:t> </a:t>
            </a:r>
            <a:r>
              <a:rPr lang="en-GB" dirty="0" err="1"/>
              <a:t>phần</a:t>
            </a:r>
            <a:r>
              <a:rPr lang="en-GB" dirty="0"/>
              <a:t> </a:t>
            </a:r>
            <a:r>
              <a:rPr lang="en-GB" dirty="0" err="1"/>
              <a:t>cứng</a:t>
            </a:r>
            <a:r>
              <a:rPr lang="en-GB" dirty="0"/>
              <a:t> </a:t>
            </a:r>
            <a:r>
              <a:rPr lang="en-GB" dirty="0" err="1"/>
              <a:t>có</a:t>
            </a:r>
            <a:r>
              <a:rPr lang="en-GB" dirty="0"/>
              <a:t> </a:t>
            </a:r>
            <a:r>
              <a:rPr lang="en-GB" dirty="0" err="1"/>
              <a:t>thể</a:t>
            </a:r>
            <a:r>
              <a:rPr lang="en-GB" dirty="0"/>
              <a:t> </a:t>
            </a:r>
            <a:r>
              <a:rPr lang="en-GB" dirty="0" err="1"/>
              <a:t>giao</a:t>
            </a:r>
            <a:r>
              <a:rPr lang="en-GB" dirty="0"/>
              <a:t> </a:t>
            </a:r>
            <a:r>
              <a:rPr lang="en-GB" dirty="0" err="1"/>
              <a:t>tiếp</a:t>
            </a:r>
            <a:r>
              <a:rPr lang="en-GB" dirty="0"/>
              <a:t>, </a:t>
            </a:r>
            <a:r>
              <a:rPr lang="en-GB" dirty="0" err="1"/>
              <a:t>điều</a:t>
            </a:r>
            <a:r>
              <a:rPr lang="en-GB" dirty="0"/>
              <a:t> </a:t>
            </a:r>
            <a:r>
              <a:rPr lang="en-GB" dirty="0" err="1"/>
              <a:t>khiển</a:t>
            </a:r>
            <a:r>
              <a:rPr lang="en-GB" dirty="0"/>
              <a:t> </a:t>
            </a:r>
            <a:r>
              <a:rPr lang="en-GB" dirty="0" err="1"/>
              <a:t>và</a:t>
            </a:r>
            <a:r>
              <a:rPr lang="en-GB" dirty="0"/>
              <a:t> </a:t>
            </a:r>
            <a:r>
              <a:rPr lang="en-GB" dirty="0" err="1"/>
              <a:t>thực</a:t>
            </a:r>
            <a:r>
              <a:rPr lang="en-GB" dirty="0"/>
              <a:t> </a:t>
            </a:r>
            <a:r>
              <a:rPr lang="en-GB" dirty="0" err="1"/>
              <a:t>hiện</a:t>
            </a:r>
            <a:r>
              <a:rPr lang="en-GB" dirty="0"/>
              <a:t> </a:t>
            </a:r>
            <a:r>
              <a:rPr lang="en-GB" dirty="0" err="1"/>
              <a:t>các</a:t>
            </a:r>
            <a:r>
              <a:rPr lang="en-GB" dirty="0"/>
              <a:t> </a:t>
            </a:r>
            <a:r>
              <a:rPr lang="en-GB" dirty="0" err="1"/>
              <a:t>chức</a:t>
            </a:r>
            <a:r>
              <a:rPr lang="en-GB" dirty="0"/>
              <a:t> </a:t>
            </a:r>
            <a:r>
              <a:rPr lang="en-GB" dirty="0" err="1"/>
              <a:t>năng</a:t>
            </a:r>
            <a:r>
              <a:rPr lang="en-GB" dirty="0"/>
              <a:t> </a:t>
            </a:r>
            <a:r>
              <a:rPr lang="en-GB" dirty="0" err="1"/>
              <a:t>cơ</a:t>
            </a:r>
            <a:r>
              <a:rPr lang="en-GB" dirty="0"/>
              <a:t> </a:t>
            </a:r>
            <a:r>
              <a:rPr lang="en-GB" dirty="0" err="1"/>
              <a:t>bản</a:t>
            </a:r>
            <a:r>
              <a:rPr lang="en-GB" dirty="0"/>
              <a:t> </a:t>
            </a:r>
            <a:r>
              <a:rPr lang="en-GB" dirty="0" err="1"/>
              <a:t>theo</a:t>
            </a:r>
            <a:r>
              <a:rPr lang="en-GB" dirty="0"/>
              <a:t> </a:t>
            </a:r>
            <a:r>
              <a:rPr lang="en-GB" dirty="0" err="1"/>
              <a:t>lệnh</a:t>
            </a:r>
            <a:r>
              <a:rPr lang="en-GB" dirty="0"/>
              <a:t> </a:t>
            </a:r>
            <a:r>
              <a:rPr lang="en-GB" dirty="0" err="1"/>
              <a:t>từ</a:t>
            </a:r>
            <a:r>
              <a:rPr lang="en-GB" dirty="0"/>
              <a:t> </a:t>
            </a:r>
            <a:r>
              <a:rPr lang="en-GB" dirty="0" err="1"/>
              <a:t>người</a:t>
            </a:r>
            <a:r>
              <a:rPr lang="en-GB" dirty="0"/>
              <a:t> </a:t>
            </a:r>
            <a:r>
              <a:rPr lang="en-GB" dirty="0" err="1"/>
              <a:t>dùng</a:t>
            </a:r>
            <a:r>
              <a:rPr lang="en-GB" dirty="0"/>
              <a:t> </a:t>
            </a:r>
            <a:r>
              <a:rPr lang="en-GB" dirty="0" err="1"/>
              <a:t>hoặc</a:t>
            </a:r>
            <a:r>
              <a:rPr lang="en-GB" dirty="0"/>
              <a:t> </a:t>
            </a:r>
            <a:r>
              <a:rPr lang="en-GB" dirty="0" err="1"/>
              <a:t>phần</a:t>
            </a:r>
            <a:r>
              <a:rPr lang="en-GB" dirty="0"/>
              <a:t> </a:t>
            </a:r>
            <a:r>
              <a:rPr lang="en-GB" dirty="0" err="1"/>
              <a:t>mềm</a:t>
            </a:r>
            <a:r>
              <a:rPr lang="en-GB" dirty="0"/>
              <a:t> </a:t>
            </a:r>
            <a:r>
              <a:rPr lang="en-GB" dirty="0" err="1"/>
              <a:t>ứng</a:t>
            </a:r>
            <a:r>
              <a:rPr lang="en-GB" dirty="0"/>
              <a:t> </a:t>
            </a:r>
            <a:r>
              <a:rPr lang="en-GB" dirty="0" err="1"/>
              <a:t>dụng</a:t>
            </a:r>
            <a:r>
              <a:rPr lang="en-GB" dirty="0"/>
              <a:t> </a:t>
            </a:r>
            <a:r>
              <a:rPr lang="en-GB" dirty="0" err="1"/>
              <a:t>cấp</a:t>
            </a:r>
            <a:r>
              <a:rPr lang="en-GB" dirty="0"/>
              <a:t> </a:t>
            </a:r>
            <a:r>
              <a:rPr lang="en-GB" dirty="0" err="1"/>
              <a:t>cao</a:t>
            </a:r>
            <a:r>
              <a:rPr lang="en-GB" dirty="0"/>
              <a:t> </a:t>
            </a:r>
            <a:r>
              <a:rPr lang="en-GB" dirty="0" err="1"/>
              <a:t>hơn</a:t>
            </a:r>
            <a:r>
              <a:rPr lang="en-GB" dirty="0"/>
              <a:t>.</a:t>
            </a:r>
          </a:p>
          <a:p>
            <a:r>
              <a:rPr lang="en-GB" dirty="0" err="1"/>
              <a:t>Là</a:t>
            </a:r>
            <a:r>
              <a:rPr lang="en-GB" dirty="0"/>
              <a:t> "</a:t>
            </a:r>
            <a:r>
              <a:rPr lang="en-GB" dirty="0" err="1"/>
              <a:t>bộ</a:t>
            </a:r>
            <a:r>
              <a:rPr lang="en-GB" dirty="0"/>
              <a:t> </a:t>
            </a:r>
            <a:r>
              <a:rPr lang="en-GB" dirty="0" err="1"/>
              <a:t>não</a:t>
            </a:r>
            <a:r>
              <a:rPr lang="en-GB" dirty="0"/>
              <a:t>" </a:t>
            </a:r>
            <a:r>
              <a:rPr lang="en-GB" dirty="0" err="1"/>
              <a:t>cơ</a:t>
            </a:r>
            <a:r>
              <a:rPr lang="en-GB" dirty="0"/>
              <a:t> </a:t>
            </a:r>
            <a:r>
              <a:rPr lang="en-GB" dirty="0" err="1"/>
              <a:t>bản</a:t>
            </a:r>
            <a:r>
              <a:rPr lang="en-GB" dirty="0"/>
              <a:t> </a:t>
            </a:r>
            <a:r>
              <a:rPr lang="en-GB" dirty="0" err="1"/>
              <a:t>quyết</a:t>
            </a:r>
            <a:r>
              <a:rPr lang="en-GB" dirty="0"/>
              <a:t> </a:t>
            </a:r>
            <a:r>
              <a:rPr lang="en-GB" dirty="0" err="1"/>
              <a:t>định</a:t>
            </a:r>
            <a:r>
              <a:rPr lang="en-GB" dirty="0"/>
              <a:t> </a:t>
            </a:r>
            <a:r>
              <a:rPr lang="en-GB" dirty="0" err="1"/>
              <a:t>cách</a:t>
            </a:r>
            <a:r>
              <a:rPr lang="en-GB" dirty="0"/>
              <a:t> </a:t>
            </a:r>
            <a:r>
              <a:rPr lang="en-GB" dirty="0" err="1"/>
              <a:t>thức</a:t>
            </a:r>
            <a:r>
              <a:rPr lang="en-GB" dirty="0"/>
              <a:t> </a:t>
            </a:r>
            <a:r>
              <a:rPr lang="en-GB" dirty="0" err="1"/>
              <a:t>hoạt</a:t>
            </a:r>
            <a:r>
              <a:rPr lang="en-GB" dirty="0"/>
              <a:t> </a:t>
            </a:r>
            <a:r>
              <a:rPr lang="en-GB" dirty="0" err="1"/>
              <a:t>động</a:t>
            </a:r>
            <a:r>
              <a:rPr lang="en-GB" dirty="0"/>
              <a:t> </a:t>
            </a:r>
            <a:r>
              <a:rPr lang="en-GB" dirty="0" err="1"/>
              <a:t>của</a:t>
            </a:r>
            <a:r>
              <a:rPr lang="en-GB" dirty="0"/>
              <a:t> </a:t>
            </a:r>
            <a:r>
              <a:rPr lang="en-GB" dirty="0" err="1"/>
              <a:t>thiết</a:t>
            </a:r>
            <a:r>
              <a:rPr lang="en-GB" dirty="0"/>
              <a:t> </a:t>
            </a:r>
            <a:r>
              <a:rPr lang="en-GB" dirty="0" err="1"/>
              <a:t>bị</a:t>
            </a:r>
          </a:p>
        </p:txBody>
      </p:sp>
      <p:pic>
        <p:nvPicPr>
          <p:cNvPr id="362" name="Google Shape;362;p35"/>
          <p:cNvPicPr preferRelativeResize="0"/>
          <p:nvPr/>
        </p:nvPicPr>
        <p:blipFill>
          <a:blip r:embed="rId3"/>
          <a:stretch>
            <a:fillRect/>
          </a:stretch>
        </p:blipFill>
        <p:spPr>
          <a:xfrm>
            <a:off x="5480575" y="886500"/>
            <a:ext cx="3471725" cy="26732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pSp>
        <p:nvGrpSpPr>
          <p:cNvPr id="351" name="Google Shape;351;p35"/>
          <p:cNvGrpSpPr/>
          <p:nvPr/>
        </p:nvGrpSpPr>
        <p:grpSpPr>
          <a:xfrm rot="5400000">
            <a:off x="6657806" y="2004329"/>
            <a:ext cx="2029371" cy="4383847"/>
            <a:chOff x="7350442" y="2608992"/>
            <a:chExt cx="777239" cy="1673160"/>
          </a:xfrm>
        </p:grpSpPr>
        <p:sp>
          <p:nvSpPr>
            <p:cNvPr id="352" name="Google Shape;352;p3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3" name="Google Shape;353;p3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4" name="Google Shape;354;p3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5" name="Google Shape;355;p3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6" name="Google Shape;356;p3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7" name="Google Shape;357;p3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8" name="Google Shape;358;p3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9" name="Google Shape;359;p3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60" name="Google Shape;360;p35"/>
          <p:cNvSpPr txBox="1">
            <a:spLocks noGrp="1"/>
          </p:cNvSpPr>
          <p:nvPr>
            <p:ph type="title"/>
          </p:nvPr>
        </p:nvSpPr>
        <p:spPr>
          <a:xfrm>
            <a:off x="1321350" y="1039750"/>
            <a:ext cx="3866400" cy="572700"/>
          </a:xfrm>
          <a:prstGeom prst="rect">
            <a:avLst/>
          </a:prstGeom>
        </p:spPr>
        <p:txBody>
          <a:bodyPr spcFirstLastPara="1" wrap="square" lIns="0" tIns="0" rIns="0" bIns="0" anchor="t" anchorCtr="0">
            <a:noAutofit/>
          </a:bodyPr>
          <a:lstStyle/>
          <a:p>
            <a:r>
              <a:rPr lang="en-GB" dirty="0">
                <a:solidFill>
                  <a:schemeClr val="tx1"/>
                </a:solidFill>
              </a:rPr>
              <a:t>CẬP NHẬT</a:t>
            </a:r>
            <a:r>
              <a:rPr lang="en-GB" dirty="0">
                <a:solidFill>
                  <a:schemeClr val="accent1"/>
                </a:solidFill>
              </a:rPr>
              <a:t> FIRMWARE</a:t>
            </a:r>
          </a:p>
        </p:txBody>
      </p:sp>
      <p:sp>
        <p:nvSpPr>
          <p:cNvPr id="361" name="Google Shape;361;p35"/>
          <p:cNvSpPr txBox="1">
            <a:spLocks noGrp="1"/>
          </p:cNvSpPr>
          <p:nvPr>
            <p:ph type="body" idx="1"/>
          </p:nvPr>
        </p:nvSpPr>
        <p:spPr>
          <a:xfrm>
            <a:off x="1321350" y="1984800"/>
            <a:ext cx="3866400" cy="2319300"/>
          </a:xfrm>
          <a:prstGeom prst="rect">
            <a:avLst/>
          </a:prstGeom>
        </p:spPr>
        <p:txBody>
          <a:bodyPr spcFirstLastPara="1" wrap="square" lIns="0" tIns="0" rIns="0" bIns="0" anchor="t" anchorCtr="0">
            <a:noAutofit/>
          </a:bodyPr>
          <a:lstStyle/>
          <a:p>
            <a:pPr marL="0" indent="0">
              <a:lnSpc>
                <a:spcPct val="115000"/>
              </a:lnSpc>
              <a:buNone/>
            </a:pPr>
            <a:r>
              <a:rPr lang="en-GB" dirty="0" err="1">
                <a:solidFill>
                  <a:srgbClr val="FFFFFF"/>
                </a:solidFill>
                <a:cs typeface="Times New Roman" panose="02020603050405020304"/>
              </a:rPr>
              <a:t>Là</a:t>
            </a:r>
            <a:r>
              <a:rPr lang="en-GB" dirty="0">
                <a:solidFill>
                  <a:srgbClr val="FFFFFF"/>
                </a:solidFill>
                <a:cs typeface="Times New Roman" panose="02020603050405020304"/>
              </a:rPr>
              <a:t> </a:t>
            </a:r>
            <a:r>
              <a:rPr lang="en-GB" dirty="0" err="1">
                <a:solidFill>
                  <a:srgbClr val="FFFFFF"/>
                </a:solidFill>
                <a:cs typeface="Times New Roman" panose="02020603050405020304"/>
              </a:rPr>
              <a:t>chức</a:t>
            </a:r>
            <a:r>
              <a:rPr lang="en-GB" dirty="0">
                <a:solidFill>
                  <a:srgbClr val="FFFFFF"/>
                </a:solidFill>
                <a:cs typeface="Times New Roman" panose="02020603050405020304"/>
              </a:rPr>
              <a:t> </a:t>
            </a:r>
            <a:r>
              <a:rPr lang="en-GB" dirty="0" err="1">
                <a:solidFill>
                  <a:srgbClr val="FFFFFF"/>
                </a:solidFill>
                <a:cs typeface="Times New Roman" panose="02020603050405020304"/>
              </a:rPr>
              <a:t>năng</a:t>
            </a:r>
            <a:r>
              <a:rPr lang="en-GB" dirty="0">
                <a:solidFill>
                  <a:srgbClr val="FFFFFF"/>
                </a:solidFill>
                <a:cs typeface="Times New Roman" panose="02020603050405020304"/>
              </a:rPr>
              <a:t> </a:t>
            </a:r>
            <a:r>
              <a:rPr lang="en-GB" dirty="0" err="1">
                <a:solidFill>
                  <a:srgbClr val="FFFFFF"/>
                </a:solidFill>
                <a:cs typeface="Times New Roman" panose="02020603050405020304"/>
              </a:rPr>
              <a:t>được</a:t>
            </a:r>
            <a:r>
              <a:rPr lang="en-GB" dirty="0">
                <a:solidFill>
                  <a:srgbClr val="FFFFFF"/>
                </a:solidFill>
                <a:cs typeface="Times New Roman" panose="02020603050405020304"/>
              </a:rPr>
              <a:t> </a:t>
            </a:r>
            <a:r>
              <a:rPr lang="en-GB" dirty="0" err="1">
                <a:solidFill>
                  <a:srgbClr val="FFFFFF"/>
                </a:solidFill>
                <a:cs typeface="Times New Roman" panose="02020603050405020304"/>
              </a:rPr>
              <a:t>thực</a:t>
            </a:r>
            <a:r>
              <a:rPr lang="en-GB" dirty="0">
                <a:solidFill>
                  <a:srgbClr val="FFFFFF"/>
                </a:solidFill>
                <a:cs typeface="Times New Roman" panose="02020603050405020304"/>
              </a:rPr>
              <a:t> </a:t>
            </a:r>
            <a:r>
              <a:rPr lang="en-GB" dirty="0" err="1">
                <a:solidFill>
                  <a:srgbClr val="FFFFFF"/>
                </a:solidFill>
                <a:cs typeface="Times New Roman" panose="02020603050405020304"/>
              </a:rPr>
              <a:t>hiện</a:t>
            </a:r>
            <a:r>
              <a:rPr lang="en-GB" dirty="0">
                <a:solidFill>
                  <a:srgbClr val="FFFFFF"/>
                </a:solidFill>
                <a:cs typeface="Times New Roman" panose="02020603050405020304"/>
              </a:rPr>
              <a:t> </a:t>
            </a:r>
            <a:r>
              <a:rPr lang="en-GB" dirty="0" err="1">
                <a:solidFill>
                  <a:srgbClr val="FFFFFF"/>
                </a:solidFill>
                <a:cs typeface="Times New Roman" panose="02020603050405020304"/>
              </a:rPr>
              <a:t>khi</a:t>
            </a:r>
            <a:r>
              <a:rPr lang="en-GB" dirty="0">
                <a:solidFill>
                  <a:srgbClr val="FFFFFF"/>
                </a:solidFill>
                <a:cs typeface="Times New Roman" panose="02020603050405020304"/>
              </a:rPr>
              <a:t> </a:t>
            </a:r>
            <a:r>
              <a:rPr lang="en-GB" dirty="0" err="1">
                <a:solidFill>
                  <a:srgbClr val="FFFFFF"/>
                </a:solidFill>
                <a:cs typeface="Times New Roman" panose="02020603050405020304"/>
              </a:rPr>
              <a:t>nhân</a:t>
            </a:r>
            <a:r>
              <a:rPr lang="en-GB" dirty="0">
                <a:solidFill>
                  <a:srgbClr val="FFFFFF"/>
                </a:solidFill>
                <a:cs typeface="Times New Roman" panose="02020603050405020304"/>
              </a:rPr>
              <a:t> </a:t>
            </a:r>
            <a:r>
              <a:rPr lang="en-GB" dirty="0" err="1">
                <a:solidFill>
                  <a:srgbClr val="FFFFFF"/>
                </a:solidFill>
                <a:cs typeface="Times New Roman" panose="02020603050405020304"/>
              </a:rPr>
              <a:t>viên</a:t>
            </a:r>
            <a:r>
              <a:rPr lang="en-GB" dirty="0">
                <a:solidFill>
                  <a:srgbClr val="FFFFFF"/>
                </a:solidFill>
                <a:cs typeface="Times New Roman" panose="02020603050405020304"/>
              </a:rPr>
              <a:t> </a:t>
            </a:r>
            <a:r>
              <a:rPr lang="en-GB" dirty="0" err="1">
                <a:solidFill>
                  <a:srgbClr val="FFFFFF"/>
                </a:solidFill>
                <a:cs typeface="Times New Roman" panose="02020603050405020304"/>
              </a:rPr>
              <a:t>kỹ</a:t>
            </a:r>
            <a:r>
              <a:rPr lang="en-GB" dirty="0">
                <a:solidFill>
                  <a:srgbClr val="FFFFFF"/>
                </a:solidFill>
                <a:cs typeface="Times New Roman" panose="02020603050405020304"/>
              </a:rPr>
              <a:t> </a:t>
            </a:r>
            <a:r>
              <a:rPr lang="en-GB" dirty="0" err="1">
                <a:solidFill>
                  <a:srgbClr val="FFFFFF"/>
                </a:solidFill>
                <a:cs typeface="Times New Roman" panose="02020603050405020304"/>
              </a:rPr>
              <a:t>thuật</a:t>
            </a:r>
            <a:r>
              <a:rPr lang="en-GB" dirty="0">
                <a:solidFill>
                  <a:srgbClr val="FFFFFF"/>
                </a:solidFill>
                <a:cs typeface="Times New Roman" panose="02020603050405020304"/>
              </a:rPr>
              <a:t> </a:t>
            </a:r>
            <a:r>
              <a:rPr lang="en-GB" dirty="0" err="1">
                <a:solidFill>
                  <a:srgbClr val="FFFFFF"/>
                </a:solidFill>
                <a:cs typeface="Times New Roman" panose="02020603050405020304"/>
              </a:rPr>
              <a:t>muốn</a:t>
            </a:r>
            <a:r>
              <a:rPr lang="en-GB" dirty="0">
                <a:solidFill>
                  <a:srgbClr val="FFFFFF"/>
                </a:solidFill>
                <a:cs typeface="Times New Roman" panose="02020603050405020304"/>
              </a:rPr>
              <a:t> </a:t>
            </a:r>
            <a:r>
              <a:rPr lang="en-GB" dirty="0" err="1">
                <a:solidFill>
                  <a:srgbClr val="FFFFFF"/>
                </a:solidFill>
                <a:cs typeface="Times New Roman" panose="02020603050405020304"/>
              </a:rPr>
              <a:t>thay</a:t>
            </a:r>
            <a:r>
              <a:rPr lang="en-GB" dirty="0">
                <a:solidFill>
                  <a:srgbClr val="FFFFFF"/>
                </a:solidFill>
                <a:cs typeface="Times New Roman" panose="02020603050405020304"/>
              </a:rPr>
              <a:t> </a:t>
            </a:r>
            <a:r>
              <a:rPr lang="en-GB" dirty="0" err="1">
                <a:solidFill>
                  <a:srgbClr val="FFFFFF"/>
                </a:solidFill>
                <a:cs typeface="Times New Roman" panose="02020603050405020304"/>
              </a:rPr>
              <a:t>đổi</a:t>
            </a:r>
            <a:r>
              <a:rPr lang="en-GB" dirty="0">
                <a:solidFill>
                  <a:srgbClr val="FFFFFF"/>
                </a:solidFill>
                <a:cs typeface="Times New Roman" panose="02020603050405020304"/>
              </a:rPr>
              <a:t> code </a:t>
            </a:r>
            <a:r>
              <a:rPr lang="en-GB" dirty="0" err="1">
                <a:solidFill>
                  <a:srgbClr val="FFFFFF"/>
                </a:solidFill>
                <a:cs typeface="Times New Roman" panose="02020603050405020304"/>
              </a:rPr>
              <a:t>điều</a:t>
            </a:r>
            <a:r>
              <a:rPr lang="en-GB" dirty="0">
                <a:solidFill>
                  <a:srgbClr val="FFFFFF"/>
                </a:solidFill>
                <a:cs typeface="Times New Roman" panose="02020603050405020304"/>
              </a:rPr>
              <a:t> </a:t>
            </a:r>
            <a:r>
              <a:rPr lang="en-GB" dirty="0" err="1">
                <a:solidFill>
                  <a:srgbClr val="FFFFFF"/>
                </a:solidFill>
                <a:cs typeface="Times New Roman" panose="02020603050405020304"/>
              </a:rPr>
              <a:t>khiển</a:t>
            </a:r>
            <a:r>
              <a:rPr lang="en-GB" dirty="0">
                <a:solidFill>
                  <a:srgbClr val="FFFFFF"/>
                </a:solidFill>
                <a:cs typeface="Times New Roman" panose="02020603050405020304"/>
              </a:rPr>
              <a:t> </a:t>
            </a:r>
            <a:r>
              <a:rPr lang="en-GB" dirty="0" err="1">
                <a:solidFill>
                  <a:srgbClr val="FFFFFF"/>
                </a:solidFill>
                <a:cs typeface="Times New Roman" panose="02020603050405020304"/>
              </a:rPr>
              <a:t>thiết</a:t>
            </a:r>
            <a:r>
              <a:rPr lang="en-GB" dirty="0">
                <a:solidFill>
                  <a:srgbClr val="FFFFFF"/>
                </a:solidFill>
                <a:cs typeface="Times New Roman" panose="02020603050405020304"/>
              </a:rPr>
              <a:t> </a:t>
            </a:r>
            <a:r>
              <a:rPr lang="en-GB" dirty="0" err="1">
                <a:solidFill>
                  <a:srgbClr val="FFFFFF"/>
                </a:solidFill>
                <a:cs typeface="Times New Roman" panose="02020603050405020304"/>
              </a:rPr>
              <a:t>bị</a:t>
            </a:r>
            <a:r>
              <a:rPr lang="en-GB" dirty="0">
                <a:solidFill>
                  <a:srgbClr val="FFFFFF"/>
                </a:solidFill>
                <a:cs typeface="Times New Roman" panose="02020603050405020304"/>
              </a:rPr>
              <a:t> </a:t>
            </a:r>
            <a:r>
              <a:rPr lang="en-GB" dirty="0" err="1">
                <a:solidFill>
                  <a:srgbClr val="FFFFFF"/>
                </a:solidFill>
                <a:cs typeface="Times New Roman" panose="02020603050405020304"/>
              </a:rPr>
              <a:t>đầu</a:t>
            </a:r>
            <a:r>
              <a:rPr lang="en-GB" dirty="0">
                <a:solidFill>
                  <a:srgbClr val="FFFFFF"/>
                </a:solidFill>
                <a:cs typeface="Times New Roman" panose="02020603050405020304"/>
              </a:rPr>
              <a:t> </a:t>
            </a:r>
            <a:r>
              <a:rPr lang="en-GB" dirty="0" err="1">
                <a:solidFill>
                  <a:srgbClr val="FFFFFF"/>
                </a:solidFill>
                <a:cs typeface="Times New Roman" panose="02020603050405020304"/>
              </a:rPr>
              <a:t>vào</a:t>
            </a:r>
            <a:r>
              <a:rPr lang="en-GB" dirty="0">
                <a:solidFill>
                  <a:srgbClr val="FFFFFF"/>
                </a:solidFill>
                <a:cs typeface="Times New Roman" panose="02020603050405020304"/>
              </a:rPr>
              <a:t> </a:t>
            </a:r>
            <a:r>
              <a:rPr lang="en-GB" dirty="0" err="1">
                <a:solidFill>
                  <a:srgbClr val="FFFFFF"/>
                </a:solidFill>
                <a:cs typeface="Times New Roman" panose="02020603050405020304"/>
              </a:rPr>
              <a:t>hiện</a:t>
            </a:r>
            <a:r>
              <a:rPr lang="en-GB" dirty="0">
                <a:solidFill>
                  <a:srgbClr val="FFFFFF"/>
                </a:solidFill>
                <a:cs typeface="Times New Roman" panose="02020603050405020304"/>
              </a:rPr>
              <a:t> </a:t>
            </a:r>
            <a:r>
              <a:rPr lang="en-GB" dirty="0" err="1">
                <a:solidFill>
                  <a:srgbClr val="FFFFFF"/>
                </a:solidFill>
                <a:cs typeface="Times New Roman" panose="02020603050405020304"/>
              </a:rPr>
              <a:t>tại</a:t>
            </a:r>
            <a:r>
              <a:rPr lang="en-GB" dirty="0">
                <a:solidFill>
                  <a:srgbClr val="FFFFFF"/>
                </a:solidFill>
                <a:cs typeface="Times New Roman" panose="02020603050405020304"/>
              </a:rPr>
              <a:t> </a:t>
            </a:r>
            <a:r>
              <a:rPr lang="en-GB" dirty="0" err="1">
                <a:solidFill>
                  <a:srgbClr val="FFFFFF"/>
                </a:solidFill>
                <a:cs typeface="Times New Roman" panose="02020603050405020304"/>
              </a:rPr>
              <a:t>cho</a:t>
            </a:r>
            <a:r>
              <a:rPr lang="en-GB" dirty="0">
                <a:solidFill>
                  <a:srgbClr val="FFFFFF"/>
                </a:solidFill>
                <a:cs typeface="Times New Roman" panose="02020603050405020304"/>
              </a:rPr>
              <a:t> </a:t>
            </a:r>
            <a:r>
              <a:rPr lang="en-GB" dirty="0" err="1">
                <a:solidFill>
                  <a:srgbClr val="FFFFFF"/>
                </a:solidFill>
                <a:cs typeface="Times New Roman" panose="02020603050405020304"/>
              </a:rPr>
              <a:t>mục</a:t>
            </a:r>
            <a:r>
              <a:rPr lang="en-GB" dirty="0">
                <a:solidFill>
                  <a:srgbClr val="FFFFFF"/>
                </a:solidFill>
                <a:cs typeface="Times New Roman" panose="02020603050405020304"/>
              </a:rPr>
              <a:t> </a:t>
            </a:r>
            <a:r>
              <a:rPr lang="en-GB" dirty="0" err="1">
                <a:solidFill>
                  <a:srgbClr val="FFFFFF"/>
                </a:solidFill>
                <a:cs typeface="Times New Roman" panose="02020603050405020304"/>
              </a:rPr>
              <a:t>đích</a:t>
            </a:r>
            <a:r>
              <a:rPr lang="en-GB" dirty="0">
                <a:solidFill>
                  <a:srgbClr val="FFFFFF"/>
                </a:solidFill>
                <a:cs typeface="Times New Roman" panose="02020603050405020304"/>
              </a:rPr>
              <a:t> </a:t>
            </a:r>
            <a:r>
              <a:rPr lang="en-GB" dirty="0" err="1">
                <a:solidFill>
                  <a:srgbClr val="FFFFFF"/>
                </a:solidFill>
                <a:cs typeface="Times New Roman" panose="02020603050405020304"/>
              </a:rPr>
              <a:t>thay</a:t>
            </a:r>
            <a:r>
              <a:rPr lang="en-GB" dirty="0">
                <a:solidFill>
                  <a:srgbClr val="FFFFFF"/>
                </a:solidFill>
                <a:cs typeface="Times New Roman" panose="02020603050405020304"/>
              </a:rPr>
              <a:t> </a:t>
            </a:r>
            <a:r>
              <a:rPr lang="en-GB" dirty="0" err="1">
                <a:solidFill>
                  <a:srgbClr val="FFFFFF"/>
                </a:solidFill>
                <a:cs typeface="Times New Roman" panose="02020603050405020304"/>
              </a:rPr>
              <a:t>đổi</a:t>
            </a:r>
            <a:r>
              <a:rPr lang="en-GB" dirty="0">
                <a:solidFill>
                  <a:srgbClr val="FFFFFF"/>
                </a:solidFill>
                <a:cs typeface="Times New Roman" panose="02020603050405020304"/>
              </a:rPr>
              <a:t> </a:t>
            </a:r>
            <a:r>
              <a:rPr lang="en-GB" dirty="0" err="1">
                <a:solidFill>
                  <a:srgbClr val="FFFFFF"/>
                </a:solidFill>
                <a:cs typeface="Times New Roman" panose="02020603050405020304"/>
              </a:rPr>
              <a:t>cập</a:t>
            </a:r>
            <a:r>
              <a:rPr lang="en-GB" dirty="0">
                <a:solidFill>
                  <a:srgbClr val="FFFFFF"/>
                </a:solidFill>
                <a:cs typeface="Times New Roman" panose="02020603050405020304"/>
              </a:rPr>
              <a:t> </a:t>
            </a:r>
            <a:r>
              <a:rPr lang="en-GB" dirty="0" err="1">
                <a:solidFill>
                  <a:srgbClr val="FFFFFF"/>
                </a:solidFill>
                <a:cs typeface="Times New Roman" panose="02020603050405020304"/>
              </a:rPr>
              <a:t>nhật</a:t>
            </a:r>
            <a:r>
              <a:rPr lang="en-GB" dirty="0">
                <a:solidFill>
                  <a:srgbClr val="FFFFFF"/>
                </a:solidFill>
                <a:cs typeface="Times New Roman" panose="02020603050405020304"/>
              </a:rPr>
              <a:t>/</a:t>
            </a:r>
            <a:r>
              <a:rPr lang="en-GB" dirty="0" err="1">
                <a:solidFill>
                  <a:srgbClr val="FFFFFF"/>
                </a:solidFill>
                <a:cs typeface="Times New Roman" panose="02020603050405020304"/>
              </a:rPr>
              <a:t>bảo</a:t>
            </a:r>
            <a:r>
              <a:rPr lang="en-GB" dirty="0">
                <a:solidFill>
                  <a:srgbClr val="FFFFFF"/>
                </a:solidFill>
                <a:cs typeface="Times New Roman" panose="02020603050405020304"/>
              </a:rPr>
              <a:t> </a:t>
            </a:r>
            <a:r>
              <a:rPr lang="en-GB" dirty="0" err="1">
                <a:solidFill>
                  <a:srgbClr val="FFFFFF"/>
                </a:solidFill>
                <a:cs typeface="Times New Roman" panose="02020603050405020304"/>
              </a:rPr>
              <a:t>trì</a:t>
            </a:r>
            <a:r>
              <a:rPr lang="en-GB" dirty="0">
                <a:solidFill>
                  <a:srgbClr val="FFFFFF"/>
                </a:solidFill>
                <a:cs typeface="Times New Roman" panose="02020603050405020304"/>
              </a:rPr>
              <a:t>.</a:t>
            </a:r>
          </a:p>
        </p:txBody>
      </p:sp>
      <p:pic>
        <p:nvPicPr>
          <p:cNvPr id="362" name="Google Shape;362;p35"/>
          <p:cNvPicPr preferRelativeResize="0"/>
          <p:nvPr/>
        </p:nvPicPr>
        <p:blipFill>
          <a:blip r:embed="rId3"/>
          <a:stretch>
            <a:fillRect/>
          </a:stretch>
        </p:blipFill>
        <p:spPr>
          <a:xfrm>
            <a:off x="5480575" y="886500"/>
            <a:ext cx="3471725" cy="26732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42"/>
          <p:cNvSpPr txBox="1">
            <a:spLocks noGrp="1"/>
          </p:cNvSpPr>
          <p:nvPr>
            <p:ph type="title"/>
          </p:nvPr>
        </p:nvSpPr>
        <p:spPr>
          <a:xfrm>
            <a:off x="720000" y="539500"/>
            <a:ext cx="7710900" cy="576000"/>
          </a:xfrm>
          <a:prstGeom prst="rect">
            <a:avLst/>
          </a:prstGeom>
        </p:spPr>
        <p:txBody>
          <a:bodyPr spcFirstLastPara="1" wrap="square" lIns="0" tIns="0" rIns="0" bIns="0" anchor="t" anchorCtr="0">
            <a:noAutofit/>
          </a:bodyPr>
          <a:lstStyle/>
          <a:p>
            <a:r>
              <a:rPr lang="en-GB" dirty="0"/>
              <a:t>CÁC BƯỚC </a:t>
            </a:r>
            <a:r>
              <a:rPr lang="en-GB" dirty="0">
                <a:solidFill>
                  <a:schemeClr val="accent1"/>
                </a:solidFill>
              </a:rPr>
              <a:t>TRIỂN KHAI</a:t>
            </a:r>
            <a:endParaRPr dirty="0">
              <a:solidFill>
                <a:schemeClr val="accent1"/>
              </a:solidFill>
            </a:endParaRPr>
          </a:p>
        </p:txBody>
      </p:sp>
      <p:grpSp>
        <p:nvGrpSpPr>
          <p:cNvPr id="3" name="Group 2"/>
          <p:cNvGrpSpPr/>
          <p:nvPr/>
        </p:nvGrpSpPr>
        <p:grpSpPr>
          <a:xfrm>
            <a:off x="850983" y="1217614"/>
            <a:ext cx="745779" cy="846179"/>
            <a:chOff x="727414" y="1364350"/>
            <a:chExt cx="1525800" cy="1525800"/>
          </a:xfrm>
        </p:grpSpPr>
        <p:sp>
          <p:nvSpPr>
            <p:cNvPr id="2153" name="Google Shape;2153;p42"/>
            <p:cNvSpPr/>
            <p:nvPr/>
          </p:nvSpPr>
          <p:spPr>
            <a:xfrm>
              <a:off x="1011968" y="1648902"/>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rgbClr val="FFFFFF"/>
                  </a:solidFill>
                  <a:latin typeface="Oswald ExtraLight" panose="00000300000000000000"/>
                  <a:ea typeface="Oswald ExtraLight" panose="00000300000000000000"/>
                  <a:cs typeface="Oswald ExtraLight" panose="00000300000000000000"/>
                  <a:sym typeface="Oswald ExtraLight" panose="00000300000000000000"/>
                </a:rPr>
                <a:t>1</a:t>
              </a:r>
              <a:endParaRPr dirty="0">
                <a:solidFill>
                  <a:srgbClr val="FFFFFF"/>
                </a:solidFill>
                <a:latin typeface="Oswald ExtraLight" panose="00000300000000000000"/>
                <a:ea typeface="Oswald ExtraLight" panose="00000300000000000000"/>
                <a:cs typeface="Oswald ExtraLight" panose="00000300000000000000"/>
                <a:sym typeface="Oswald ExtraLight" panose="00000300000000000000"/>
              </a:endParaRPr>
            </a:p>
          </p:txBody>
        </p:sp>
        <p:sp>
          <p:nvSpPr>
            <p:cNvPr id="2159" name="Google Shape;2159;p42"/>
            <p:cNvSpPr/>
            <p:nvPr/>
          </p:nvSpPr>
          <p:spPr>
            <a:xfrm>
              <a:off x="727414" y="1364350"/>
              <a:ext cx="1525800" cy="1525800"/>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1" name="Google Shape;2171;p42"/>
          <p:cNvGrpSpPr/>
          <p:nvPr/>
        </p:nvGrpSpPr>
        <p:grpSpPr>
          <a:xfrm rot="5400000" flipH="1">
            <a:off x="6054279" y="-1453324"/>
            <a:ext cx="1955378" cy="4224060"/>
            <a:chOff x="7350442" y="2608992"/>
            <a:chExt cx="777239" cy="1673160"/>
          </a:xfrm>
        </p:grpSpPr>
        <p:sp>
          <p:nvSpPr>
            <p:cNvPr id="2172" name="Google Shape;2172;p4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73" name="Google Shape;2173;p4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74" name="Google Shape;2174;p4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75" name="Google Shape;2175;p4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76" name="Google Shape;2176;p4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77" name="Google Shape;2177;p4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78" name="Google Shape;2178;p4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79" name="Google Shape;2179;p4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4" name="TextBox 3"/>
          <p:cNvSpPr txBox="1"/>
          <p:nvPr/>
        </p:nvSpPr>
        <p:spPr>
          <a:xfrm>
            <a:off x="477697" y="2159854"/>
            <a:ext cx="847364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dirty="0">
                <a:solidFill>
                  <a:schemeClr val="tx1"/>
                </a:solidFill>
                <a:latin typeface="Oswald" panose="00000500000000000000"/>
                <a:cs typeface="Times New Roman" panose="02020603050405020304"/>
              </a:rPr>
              <a:t>Trong </a:t>
            </a:r>
            <a:r>
              <a:rPr lang="en-US" sz="2400" err="1">
                <a:solidFill>
                  <a:schemeClr val="tx1"/>
                </a:solidFill>
                <a:latin typeface="Oswald" panose="00000500000000000000"/>
                <a:cs typeface="Times New Roman" panose="02020603050405020304"/>
              </a:rPr>
              <a:t>giao</a:t>
            </a:r>
            <a:r>
              <a:rPr lang="en-US" sz="2400" dirty="0">
                <a:solidFill>
                  <a:schemeClr val="tx1"/>
                </a:solidFill>
                <a:latin typeface="Oswald" panose="00000500000000000000"/>
                <a:cs typeface="Times New Roman" panose="02020603050405020304"/>
              </a:rPr>
              <a:t> </a:t>
            </a:r>
            <a:r>
              <a:rPr lang="en-US" sz="2400" err="1">
                <a:solidFill>
                  <a:schemeClr val="tx1"/>
                </a:solidFill>
                <a:latin typeface="Oswald" panose="00000500000000000000"/>
                <a:cs typeface="Times New Roman" panose="02020603050405020304"/>
              </a:rPr>
              <a:t>diện</a:t>
            </a:r>
            <a:r>
              <a:rPr lang="en-US" sz="2400" dirty="0">
                <a:solidFill>
                  <a:schemeClr val="tx1"/>
                </a:solidFill>
                <a:latin typeface="Oswald" panose="00000500000000000000"/>
                <a:cs typeface="Times New Roman" panose="02020603050405020304"/>
              </a:rPr>
              <a:t> </a:t>
            </a:r>
            <a:r>
              <a:rPr lang="en-US" sz="2400" err="1">
                <a:solidFill>
                  <a:schemeClr val="tx1"/>
                </a:solidFill>
                <a:latin typeface="Oswald" panose="00000500000000000000"/>
                <a:cs typeface="Times New Roman" panose="02020603050405020304"/>
              </a:rPr>
              <a:t>quản</a:t>
            </a:r>
            <a:r>
              <a:rPr lang="en-US" sz="2400" dirty="0">
                <a:solidFill>
                  <a:schemeClr val="tx1"/>
                </a:solidFill>
                <a:latin typeface="Oswald" panose="00000500000000000000"/>
                <a:cs typeface="Times New Roman" panose="02020603050405020304"/>
              </a:rPr>
              <a:t> </a:t>
            </a:r>
            <a:r>
              <a:rPr lang="en-US" sz="2400" err="1">
                <a:solidFill>
                  <a:schemeClr val="tx1"/>
                </a:solidFill>
                <a:latin typeface="Oswald" panose="00000500000000000000"/>
                <a:cs typeface="Times New Roman" panose="02020603050405020304"/>
              </a:rPr>
              <a:t>lý</a:t>
            </a:r>
            <a:r>
              <a:rPr lang="en-US" sz="2400" dirty="0">
                <a:solidFill>
                  <a:schemeClr val="tx1"/>
                </a:solidFill>
                <a:latin typeface="Oswald" panose="00000500000000000000"/>
                <a:cs typeface="Times New Roman" panose="02020603050405020304"/>
              </a:rPr>
              <a:t> thiết bị, </a:t>
            </a:r>
            <a:r>
              <a:rPr lang="en-US" sz="2400" err="1">
                <a:solidFill>
                  <a:schemeClr val="tx1"/>
                </a:solidFill>
                <a:latin typeface="Oswald" panose="00000500000000000000"/>
                <a:cs typeface="Times New Roman" panose="02020603050405020304"/>
              </a:rPr>
              <a:t>nhân</a:t>
            </a:r>
            <a:r>
              <a:rPr lang="en-US" sz="2400" dirty="0">
                <a:solidFill>
                  <a:schemeClr val="tx1"/>
                </a:solidFill>
                <a:latin typeface="Oswald" panose="00000500000000000000"/>
                <a:cs typeface="Times New Roman" panose="02020603050405020304"/>
              </a:rPr>
              <a:t> </a:t>
            </a:r>
            <a:r>
              <a:rPr lang="en-US" sz="2400" err="1">
                <a:solidFill>
                  <a:schemeClr val="tx1"/>
                </a:solidFill>
                <a:latin typeface="Oswald" panose="00000500000000000000"/>
                <a:cs typeface="Times New Roman" panose="02020603050405020304"/>
              </a:rPr>
              <a:t>viên</a:t>
            </a:r>
            <a:r>
              <a:rPr lang="en-US" sz="2400" dirty="0">
                <a:solidFill>
                  <a:schemeClr val="tx1"/>
                </a:solidFill>
                <a:latin typeface="Oswald" panose="00000500000000000000"/>
                <a:cs typeface="Times New Roman" panose="02020603050405020304"/>
              </a:rPr>
              <a:t> </a:t>
            </a:r>
            <a:r>
              <a:rPr lang="en-US" sz="2400" err="1">
                <a:solidFill>
                  <a:schemeClr val="tx1"/>
                </a:solidFill>
                <a:latin typeface="Oswald" panose="00000500000000000000"/>
                <a:cs typeface="Times New Roman" panose="02020603050405020304"/>
              </a:rPr>
              <a:t>ấn</a:t>
            </a:r>
            <a:r>
              <a:rPr lang="en-US" sz="2400" dirty="0">
                <a:solidFill>
                  <a:schemeClr val="tx1"/>
                </a:solidFill>
                <a:latin typeface="Oswald" panose="00000500000000000000"/>
                <a:cs typeface="Times New Roman" panose="02020603050405020304"/>
              </a:rPr>
              <a:t> </a:t>
            </a:r>
            <a:r>
              <a:rPr lang="en-US" sz="2400" err="1">
                <a:solidFill>
                  <a:schemeClr val="tx1"/>
                </a:solidFill>
                <a:latin typeface="Oswald" panose="00000500000000000000"/>
                <a:cs typeface="Times New Roman" panose="02020603050405020304"/>
              </a:rPr>
              <a:t>vào</a:t>
            </a:r>
            <a:r>
              <a:rPr lang="en-US" sz="2400" dirty="0">
                <a:solidFill>
                  <a:schemeClr val="tx1"/>
                </a:solidFill>
                <a:latin typeface="Oswald" panose="00000500000000000000"/>
                <a:cs typeface="Times New Roman" panose="02020603050405020304"/>
              </a:rPr>
              <a:t> </a:t>
            </a:r>
            <a:r>
              <a:rPr lang="en-US" sz="2400" err="1">
                <a:solidFill>
                  <a:schemeClr val="tx1"/>
                </a:solidFill>
                <a:latin typeface="Oswald" panose="00000500000000000000"/>
                <a:cs typeface="Times New Roman" panose="02020603050405020304"/>
              </a:rPr>
              <a:t>nút</a:t>
            </a:r>
            <a:r>
              <a:rPr lang="en-US" sz="2400" dirty="0">
                <a:solidFill>
                  <a:schemeClr val="tx1"/>
                </a:solidFill>
                <a:latin typeface="Oswald" panose="00000500000000000000"/>
                <a:cs typeface="Times New Roman" panose="02020603050405020304"/>
              </a:rPr>
              <a:t> "Cập nhật" ở thiết bị muốn cập nhật firmware để </a:t>
            </a:r>
            <a:r>
              <a:rPr lang="en-US" sz="2400" err="1">
                <a:solidFill>
                  <a:schemeClr val="tx1"/>
                </a:solidFill>
                <a:latin typeface="Oswald" panose="00000500000000000000"/>
                <a:cs typeface="Times New Roman" panose="02020603050405020304"/>
              </a:rPr>
              <a:t>tiến</a:t>
            </a:r>
            <a:r>
              <a:rPr lang="en-US" sz="2400" dirty="0">
                <a:solidFill>
                  <a:schemeClr val="tx1"/>
                </a:solidFill>
                <a:latin typeface="Oswald" panose="00000500000000000000"/>
                <a:cs typeface="Times New Roman" panose="02020603050405020304"/>
              </a:rPr>
              <a:t> </a:t>
            </a:r>
            <a:r>
              <a:rPr lang="en-US" sz="2400" err="1">
                <a:solidFill>
                  <a:schemeClr val="tx1"/>
                </a:solidFill>
                <a:latin typeface="Oswald" panose="00000500000000000000"/>
                <a:cs typeface="Times New Roman" panose="02020603050405020304"/>
              </a:rPr>
              <a:t>hành</a:t>
            </a:r>
            <a:r>
              <a:rPr lang="en-US" sz="2400" dirty="0">
                <a:solidFill>
                  <a:schemeClr val="tx1"/>
                </a:solidFill>
                <a:latin typeface="Oswald" panose="00000500000000000000"/>
                <a:cs typeface="Times New Roman" panose="02020603050405020304"/>
              </a:rPr>
              <a:t> </a:t>
            </a:r>
            <a:r>
              <a:rPr lang="en-US" sz="2400" err="1">
                <a:solidFill>
                  <a:schemeClr val="tx1"/>
                </a:solidFill>
                <a:latin typeface="Oswald" panose="00000500000000000000"/>
                <a:cs typeface="Times New Roman" panose="02020603050405020304"/>
              </a:rPr>
              <a:t>tải</a:t>
            </a:r>
            <a:r>
              <a:rPr lang="en-US" sz="2400" dirty="0">
                <a:solidFill>
                  <a:schemeClr val="tx1"/>
                </a:solidFill>
                <a:latin typeface="Oswald" panose="00000500000000000000"/>
                <a:cs typeface="Times New Roman" panose="02020603050405020304"/>
              </a:rPr>
              <a:t> </a:t>
            </a:r>
            <a:r>
              <a:rPr lang="en-US" sz="2400">
                <a:solidFill>
                  <a:schemeClr val="tx1"/>
                </a:solidFill>
                <a:latin typeface="Oswald" panose="00000500000000000000"/>
                <a:cs typeface="Times New Roman" panose="02020603050405020304"/>
              </a:rPr>
              <a:t>lên code firmware mới cho thiết bị.</a:t>
            </a:r>
          </a:p>
        </p:txBody>
      </p:sp>
      <p:pic>
        <p:nvPicPr>
          <p:cNvPr id="7" name="Picture 6">
            <a:extLst>
              <a:ext uri="{FF2B5EF4-FFF2-40B4-BE49-F238E27FC236}">
                <a16:creationId xmlns:a16="http://schemas.microsoft.com/office/drawing/2014/main" id="{093460EF-D378-7337-EC50-932B065C1551}"/>
              </a:ext>
            </a:extLst>
          </p:cNvPr>
          <p:cNvPicPr>
            <a:picLocks noChangeAspect="1"/>
          </p:cNvPicPr>
          <p:nvPr/>
        </p:nvPicPr>
        <p:blipFill>
          <a:blip r:embed="rId3"/>
          <a:stretch>
            <a:fillRect/>
          </a:stretch>
        </p:blipFill>
        <p:spPr>
          <a:xfrm>
            <a:off x="1274291" y="3141153"/>
            <a:ext cx="6610865" cy="157968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42"/>
          <p:cNvSpPr txBox="1">
            <a:spLocks noGrp="1"/>
          </p:cNvSpPr>
          <p:nvPr>
            <p:ph type="title"/>
          </p:nvPr>
        </p:nvSpPr>
        <p:spPr>
          <a:xfrm>
            <a:off x="720000" y="539500"/>
            <a:ext cx="7710900" cy="576000"/>
          </a:xfrm>
          <a:prstGeom prst="rect">
            <a:avLst/>
          </a:prstGeom>
        </p:spPr>
        <p:txBody>
          <a:bodyPr spcFirstLastPara="1" wrap="square" lIns="0" tIns="0" rIns="0" bIns="0" anchor="t" anchorCtr="0">
            <a:noAutofit/>
          </a:bodyPr>
          <a:lstStyle/>
          <a:p>
            <a:r>
              <a:rPr lang="en-GB" dirty="0"/>
              <a:t>CÁC BƯỚC </a:t>
            </a:r>
            <a:r>
              <a:rPr lang="en-GB" dirty="0">
                <a:solidFill>
                  <a:schemeClr val="accent1"/>
                </a:solidFill>
              </a:rPr>
              <a:t>TRIỂN KHAI</a:t>
            </a:r>
            <a:endParaRPr dirty="0">
              <a:solidFill>
                <a:schemeClr val="accent1"/>
              </a:solidFill>
            </a:endParaRPr>
          </a:p>
        </p:txBody>
      </p:sp>
      <p:grpSp>
        <p:nvGrpSpPr>
          <p:cNvPr id="3" name="Group 2"/>
          <p:cNvGrpSpPr/>
          <p:nvPr/>
        </p:nvGrpSpPr>
        <p:grpSpPr>
          <a:xfrm>
            <a:off x="850983" y="1217614"/>
            <a:ext cx="745779" cy="846179"/>
            <a:chOff x="727414" y="1364350"/>
            <a:chExt cx="1525800" cy="1525800"/>
          </a:xfrm>
        </p:grpSpPr>
        <p:sp>
          <p:nvSpPr>
            <p:cNvPr id="2153" name="Google Shape;2153;p42"/>
            <p:cNvSpPr/>
            <p:nvPr/>
          </p:nvSpPr>
          <p:spPr>
            <a:xfrm>
              <a:off x="1011968" y="1648902"/>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rgbClr val="FFFFFF"/>
                  </a:solidFill>
                  <a:latin typeface="Oswald ExtraLight" panose="00000300000000000000"/>
                  <a:ea typeface="Oswald ExtraLight" panose="00000300000000000000"/>
                  <a:cs typeface="Oswald ExtraLight" panose="00000300000000000000"/>
                  <a:sym typeface="Oswald ExtraLight" panose="00000300000000000000"/>
                </a:rPr>
                <a:t>2</a:t>
              </a:r>
              <a:endParaRPr lang="en-GB" dirty="0">
                <a:solidFill>
                  <a:srgbClr val="FFFFFF"/>
                </a:solidFill>
                <a:latin typeface="Oswald ExtraLight" panose="00000300000000000000"/>
                <a:ea typeface="Oswald ExtraLight" panose="00000300000000000000"/>
                <a:cs typeface="Oswald ExtraLight" panose="00000300000000000000"/>
              </a:endParaRPr>
            </a:p>
          </p:txBody>
        </p:sp>
        <p:sp>
          <p:nvSpPr>
            <p:cNvPr id="2159" name="Google Shape;2159;p42"/>
            <p:cNvSpPr/>
            <p:nvPr/>
          </p:nvSpPr>
          <p:spPr>
            <a:xfrm>
              <a:off x="727414" y="1364350"/>
              <a:ext cx="1525800" cy="1525800"/>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1" name="Google Shape;2171;p42"/>
          <p:cNvGrpSpPr/>
          <p:nvPr/>
        </p:nvGrpSpPr>
        <p:grpSpPr>
          <a:xfrm rot="5400000" flipH="1">
            <a:off x="6054279" y="-1453324"/>
            <a:ext cx="1955378" cy="4224060"/>
            <a:chOff x="7350442" y="2608992"/>
            <a:chExt cx="777239" cy="1673160"/>
          </a:xfrm>
        </p:grpSpPr>
        <p:sp>
          <p:nvSpPr>
            <p:cNvPr id="2172" name="Google Shape;2172;p4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73" name="Google Shape;2173;p4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74" name="Google Shape;2174;p4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75" name="Google Shape;2175;p4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76" name="Google Shape;2176;p4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77" name="Google Shape;2177;p4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78" name="Google Shape;2178;p4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79" name="Google Shape;2179;p4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4" name="TextBox 3"/>
          <p:cNvSpPr txBox="1"/>
          <p:nvPr/>
        </p:nvSpPr>
        <p:spPr>
          <a:xfrm>
            <a:off x="454528" y="2322036"/>
            <a:ext cx="355411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dirty="0">
                <a:solidFill>
                  <a:schemeClr val="tx1"/>
                </a:solidFill>
                <a:latin typeface="Oswald" panose="00000500000000000000"/>
                <a:cs typeface="Times New Roman" panose="02020603050405020304"/>
              </a:rPr>
              <a:t>Trong </a:t>
            </a:r>
            <a:r>
              <a:rPr lang="en-US" sz="2000" err="1">
                <a:solidFill>
                  <a:schemeClr val="tx1"/>
                </a:solidFill>
                <a:latin typeface="Oswald" panose="00000500000000000000"/>
                <a:cs typeface="Times New Roman" panose="02020603050405020304"/>
              </a:rPr>
              <a:t>giao</a:t>
            </a:r>
            <a:r>
              <a:rPr lang="en-US" sz="2000" dirty="0">
                <a:solidFill>
                  <a:schemeClr val="tx1"/>
                </a:solidFill>
                <a:latin typeface="Oswald" panose="00000500000000000000"/>
                <a:cs typeface="Times New Roman" panose="02020603050405020304"/>
              </a:rPr>
              <a:t> </a:t>
            </a:r>
            <a:r>
              <a:rPr lang="en-US" sz="2000" err="1">
                <a:solidFill>
                  <a:schemeClr val="tx1"/>
                </a:solidFill>
                <a:latin typeface="Oswald" panose="00000500000000000000"/>
                <a:cs typeface="Times New Roman" panose="02020603050405020304"/>
              </a:rPr>
              <a:t>diện</a:t>
            </a:r>
            <a:r>
              <a:rPr lang="en-US" sz="2000" dirty="0">
                <a:solidFill>
                  <a:schemeClr val="tx1"/>
                </a:solidFill>
                <a:latin typeface="Oswald" panose="00000500000000000000"/>
                <a:cs typeface="Times New Roman" panose="02020603050405020304"/>
              </a:rPr>
              <a:t> "Cập nhật firmware" </a:t>
            </a:r>
            <a:r>
              <a:rPr lang="en-US" sz="2000" err="1">
                <a:solidFill>
                  <a:schemeClr val="tx1"/>
                </a:solidFill>
                <a:latin typeface="Oswald" panose="00000500000000000000"/>
                <a:cs typeface="Times New Roman" panose="02020603050405020304"/>
              </a:rPr>
              <a:t>người</a:t>
            </a:r>
            <a:r>
              <a:rPr lang="en-US" sz="2000" dirty="0">
                <a:solidFill>
                  <a:schemeClr val="tx1"/>
                </a:solidFill>
                <a:latin typeface="Oswald" panose="00000500000000000000"/>
                <a:cs typeface="Times New Roman" panose="02020603050405020304"/>
              </a:rPr>
              <a:t> </a:t>
            </a:r>
            <a:r>
              <a:rPr lang="en-US" sz="2000" err="1">
                <a:solidFill>
                  <a:schemeClr val="tx1"/>
                </a:solidFill>
                <a:latin typeface="Oswald" panose="00000500000000000000"/>
                <a:cs typeface="Times New Roman" panose="02020603050405020304"/>
              </a:rPr>
              <a:t>quản</a:t>
            </a:r>
            <a:r>
              <a:rPr lang="en-US" sz="2000" dirty="0">
                <a:solidFill>
                  <a:schemeClr val="tx1"/>
                </a:solidFill>
                <a:latin typeface="Oswald" panose="00000500000000000000"/>
                <a:cs typeface="Times New Roman" panose="02020603050405020304"/>
              </a:rPr>
              <a:t> </a:t>
            </a:r>
            <a:r>
              <a:rPr lang="en-US" sz="2000" err="1">
                <a:solidFill>
                  <a:schemeClr val="tx1"/>
                </a:solidFill>
                <a:latin typeface="Oswald" panose="00000500000000000000"/>
                <a:cs typeface="Times New Roman" panose="02020603050405020304"/>
              </a:rPr>
              <a:t>lý</a:t>
            </a:r>
            <a:r>
              <a:rPr lang="en-US" sz="2000" dirty="0">
                <a:solidFill>
                  <a:schemeClr val="tx1"/>
                </a:solidFill>
                <a:latin typeface="Oswald" panose="00000500000000000000"/>
                <a:cs typeface="Times New Roman" panose="02020603050405020304"/>
              </a:rPr>
              <a:t> </a:t>
            </a:r>
            <a:r>
              <a:rPr lang="en-US" sz="2000" err="1">
                <a:solidFill>
                  <a:schemeClr val="tx1"/>
                </a:solidFill>
                <a:latin typeface="Oswald" panose="00000500000000000000"/>
                <a:cs typeface="Times New Roman" panose="02020603050405020304"/>
              </a:rPr>
              <a:t>tiến</a:t>
            </a:r>
            <a:r>
              <a:rPr lang="en-US" sz="2000" dirty="0">
                <a:solidFill>
                  <a:schemeClr val="tx1"/>
                </a:solidFill>
                <a:latin typeface="Oswald" panose="00000500000000000000"/>
                <a:cs typeface="Times New Roman" panose="02020603050405020304"/>
              </a:rPr>
              <a:t> hành tải lên hoặc viết đoạn code C++ vào code editor </a:t>
            </a:r>
            <a:r>
              <a:rPr lang="en-US" sz="2000">
                <a:solidFill>
                  <a:schemeClr val="tx1"/>
                </a:solidFill>
                <a:latin typeface="Oswald" panose="00000500000000000000"/>
                <a:cs typeface="Times New Roman" panose="02020603050405020304"/>
              </a:rPr>
              <a:t>sau đó nhấn nút "Cập nhật"</a:t>
            </a:r>
          </a:p>
        </p:txBody>
      </p:sp>
      <p:pic>
        <p:nvPicPr>
          <p:cNvPr id="5" name="Picture 4">
            <a:extLst>
              <a:ext uri="{FF2B5EF4-FFF2-40B4-BE49-F238E27FC236}">
                <a16:creationId xmlns:a16="http://schemas.microsoft.com/office/drawing/2014/main" id="{779FB267-4D69-71AA-D4C5-FA8FC0F582E5}"/>
              </a:ext>
            </a:extLst>
          </p:cNvPr>
          <p:cNvPicPr>
            <a:picLocks noChangeAspect="1"/>
          </p:cNvPicPr>
          <p:nvPr/>
        </p:nvPicPr>
        <p:blipFill>
          <a:blip r:embed="rId3"/>
          <a:stretch>
            <a:fillRect/>
          </a:stretch>
        </p:blipFill>
        <p:spPr>
          <a:xfrm>
            <a:off x="3930993" y="1385282"/>
            <a:ext cx="5027656" cy="281314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60" name="Google Shape;360;p35"/>
          <p:cNvSpPr txBox="1">
            <a:spLocks noGrp="1"/>
          </p:cNvSpPr>
          <p:nvPr>
            <p:ph type="title"/>
          </p:nvPr>
        </p:nvSpPr>
        <p:spPr>
          <a:xfrm>
            <a:off x="1359964" y="360576"/>
            <a:ext cx="7179556" cy="572700"/>
          </a:xfrm>
          <a:prstGeom prst="rect">
            <a:avLst/>
          </a:prstGeom>
        </p:spPr>
        <p:txBody>
          <a:bodyPr spcFirstLastPara="1" wrap="square" lIns="0" tIns="0" rIns="0" bIns="0" anchor="t" anchorCtr="0">
            <a:noAutofit/>
          </a:bodyPr>
          <a:lstStyle/>
          <a:p>
            <a:r>
              <a:rPr lang="en-GB">
                <a:solidFill>
                  <a:schemeClr val="tx1"/>
                </a:solidFill>
              </a:rPr>
              <a:t>HOÀN TẤT</a:t>
            </a:r>
            <a:r>
              <a:rPr lang="en-GB">
                <a:solidFill>
                  <a:schemeClr val="accent1"/>
                </a:solidFill>
              </a:rPr>
              <a:t> TẢI LÊN </a:t>
            </a:r>
            <a:r>
              <a:rPr lang="en-GB" dirty="0">
                <a:solidFill>
                  <a:schemeClr val="accent1"/>
                </a:solidFill>
              </a:rPr>
              <a:t>VERSION FIRMWARE MỚI</a:t>
            </a:r>
          </a:p>
        </p:txBody>
      </p:sp>
      <p:sp>
        <p:nvSpPr>
          <p:cNvPr id="361" name="Google Shape;361;p35"/>
          <p:cNvSpPr txBox="1">
            <a:spLocks noGrp="1"/>
          </p:cNvSpPr>
          <p:nvPr>
            <p:ph type="body" idx="1"/>
          </p:nvPr>
        </p:nvSpPr>
        <p:spPr>
          <a:xfrm>
            <a:off x="1321350" y="1164822"/>
            <a:ext cx="7618421" cy="1317105"/>
          </a:xfrm>
          <a:prstGeom prst="rect">
            <a:avLst/>
          </a:prstGeom>
        </p:spPr>
        <p:txBody>
          <a:bodyPr spcFirstLastPara="1" wrap="square" lIns="0" tIns="0" rIns="0" bIns="0" anchor="t" anchorCtr="0">
            <a:noAutofit/>
          </a:bodyPr>
          <a:lstStyle/>
          <a:p>
            <a:pPr marL="0" indent="0">
              <a:buNone/>
            </a:pPr>
            <a:r>
              <a:rPr lang="en-GB" sz="1600" dirty="0">
                <a:solidFill>
                  <a:srgbClr val="FFFFFF"/>
                </a:solidFill>
                <a:latin typeface="Oswald"/>
                <a:cs typeface="Times New Roman" panose="02020603050405020304"/>
              </a:rPr>
              <a:t>Sau </a:t>
            </a:r>
            <a:r>
              <a:rPr lang="en-GB" sz="1600" err="1">
                <a:solidFill>
                  <a:srgbClr val="FFFFFF"/>
                </a:solidFill>
                <a:latin typeface="Oswald"/>
                <a:cs typeface="Times New Roman" panose="02020603050405020304"/>
              </a:rPr>
              <a:t>khi</a:t>
            </a:r>
            <a:r>
              <a:rPr lang="en-GB" sz="1600" dirty="0">
                <a:solidFill>
                  <a:srgbClr val="FFFFFF"/>
                </a:solidFill>
                <a:latin typeface="Oswald"/>
                <a:cs typeface="Times New Roman" panose="02020603050405020304"/>
              </a:rPr>
              <a:t> </a:t>
            </a:r>
            <a:r>
              <a:rPr lang="en-GB" sz="1600" err="1">
                <a:solidFill>
                  <a:srgbClr val="FFFFFF"/>
                </a:solidFill>
                <a:latin typeface="Oswald"/>
                <a:cs typeface="Times New Roman" panose="02020603050405020304"/>
              </a:rPr>
              <a:t>nhất</a:t>
            </a:r>
            <a:r>
              <a:rPr lang="en-GB" sz="1600" dirty="0">
                <a:solidFill>
                  <a:srgbClr val="FFFFFF"/>
                </a:solidFill>
                <a:latin typeface="Oswald"/>
                <a:cs typeface="Times New Roman" panose="02020603050405020304"/>
              </a:rPr>
              <a:t> </a:t>
            </a:r>
            <a:r>
              <a:rPr lang="en-GB" sz="1600" err="1">
                <a:solidFill>
                  <a:srgbClr val="FFFFFF"/>
                </a:solidFill>
                <a:latin typeface="Oswald"/>
                <a:cs typeface="Times New Roman" panose="02020603050405020304"/>
              </a:rPr>
              <a:t>nút</a:t>
            </a:r>
            <a:r>
              <a:rPr lang="en-GB" sz="1600" dirty="0">
                <a:solidFill>
                  <a:srgbClr val="FFFFFF"/>
                </a:solidFill>
                <a:latin typeface="Oswald"/>
                <a:cs typeface="Times New Roman" panose="02020603050405020304"/>
              </a:rPr>
              <a:t> "Cập nhật", </a:t>
            </a:r>
            <a:r>
              <a:rPr lang="en-GB" sz="1600" err="1">
                <a:solidFill>
                  <a:srgbClr val="FFFFFF"/>
                </a:solidFill>
                <a:latin typeface="Oswald"/>
                <a:cs typeface="Times New Roman" panose="02020603050405020304"/>
              </a:rPr>
              <a:t>đoạn</a:t>
            </a:r>
            <a:r>
              <a:rPr lang="en-GB" sz="1600" dirty="0">
                <a:solidFill>
                  <a:srgbClr val="FFFFFF"/>
                </a:solidFill>
                <a:latin typeface="Oswald"/>
                <a:cs typeface="Times New Roman" panose="02020603050405020304"/>
              </a:rPr>
              <a:t> code .</a:t>
            </a:r>
            <a:r>
              <a:rPr lang="en-GB" sz="1600" err="1">
                <a:solidFill>
                  <a:srgbClr val="FFFFFF"/>
                </a:solidFill>
                <a:latin typeface="Oswald"/>
                <a:cs typeface="Times New Roman" panose="02020603050405020304"/>
              </a:rPr>
              <a:t>cpp</a:t>
            </a:r>
            <a:r>
              <a:rPr lang="en-GB" sz="1600" dirty="0">
                <a:solidFill>
                  <a:srgbClr val="FFFFFF"/>
                </a:solidFill>
                <a:latin typeface="Oswald"/>
                <a:cs typeface="Times New Roman" panose="02020603050405020304"/>
              </a:rPr>
              <a:t> </a:t>
            </a:r>
            <a:r>
              <a:rPr lang="en-GB" sz="1600" err="1">
                <a:solidFill>
                  <a:srgbClr val="FFFFFF"/>
                </a:solidFill>
                <a:latin typeface="Oswald"/>
                <a:cs typeface="Times New Roman" panose="02020603050405020304"/>
              </a:rPr>
              <a:t>sẽ</a:t>
            </a:r>
            <a:r>
              <a:rPr lang="en-GB" sz="1600" dirty="0">
                <a:solidFill>
                  <a:srgbClr val="FFFFFF"/>
                </a:solidFill>
                <a:latin typeface="Oswald"/>
                <a:cs typeface="Times New Roman" panose="02020603050405020304"/>
              </a:rPr>
              <a:t> </a:t>
            </a:r>
            <a:r>
              <a:rPr lang="en-GB" sz="1600" err="1">
                <a:solidFill>
                  <a:srgbClr val="FFFFFF"/>
                </a:solidFill>
                <a:latin typeface="Oswald"/>
                <a:cs typeface="Times New Roman" panose="02020603050405020304"/>
              </a:rPr>
              <a:t>được</a:t>
            </a:r>
            <a:r>
              <a:rPr lang="en-GB" sz="1600" dirty="0">
                <a:solidFill>
                  <a:srgbClr val="FFFFFF"/>
                </a:solidFill>
                <a:latin typeface="Oswald"/>
                <a:cs typeface="Times New Roman" panose="02020603050405020304"/>
              </a:rPr>
              <a:t> </a:t>
            </a:r>
            <a:r>
              <a:rPr lang="en-GB" sz="1600" err="1">
                <a:solidFill>
                  <a:srgbClr val="FFFFFF"/>
                </a:solidFill>
                <a:latin typeface="Oswald"/>
                <a:cs typeface="Times New Roman" panose="02020603050405020304"/>
              </a:rPr>
              <a:t>biên</a:t>
            </a:r>
            <a:r>
              <a:rPr lang="en-GB" sz="1600" dirty="0">
                <a:solidFill>
                  <a:srgbClr val="FFFFFF"/>
                </a:solidFill>
                <a:latin typeface="Oswald"/>
                <a:cs typeface="Times New Roman" panose="02020603050405020304"/>
              </a:rPr>
              <a:t> </a:t>
            </a:r>
            <a:r>
              <a:rPr lang="en-GB" sz="1600" err="1">
                <a:solidFill>
                  <a:srgbClr val="FFFFFF"/>
                </a:solidFill>
                <a:latin typeface="Oswald"/>
                <a:cs typeface="Times New Roman" panose="02020603050405020304"/>
              </a:rPr>
              <a:t>dịch</a:t>
            </a:r>
            <a:r>
              <a:rPr lang="en-GB" sz="1600" dirty="0">
                <a:solidFill>
                  <a:srgbClr val="FFFFFF"/>
                </a:solidFill>
                <a:latin typeface="Oswald"/>
                <a:cs typeface="Times New Roman" panose="02020603050405020304"/>
              </a:rPr>
              <a:t> sang file .bin </a:t>
            </a:r>
            <a:r>
              <a:rPr lang="en-GB" sz="1600" err="1">
                <a:solidFill>
                  <a:srgbClr val="FFFFFF"/>
                </a:solidFill>
                <a:latin typeface="Oswald"/>
                <a:cs typeface="Times New Roman" panose="02020603050405020304"/>
              </a:rPr>
              <a:t>và</a:t>
            </a:r>
            <a:r>
              <a:rPr lang="en-GB" sz="1600" dirty="0">
                <a:solidFill>
                  <a:srgbClr val="FFFFFF"/>
                </a:solidFill>
                <a:latin typeface="Oswald"/>
                <a:cs typeface="Times New Roman" panose="02020603050405020304"/>
              </a:rPr>
              <a:t> </a:t>
            </a:r>
            <a:r>
              <a:rPr lang="en-GB" sz="1600" err="1">
                <a:solidFill>
                  <a:srgbClr val="FFFFFF"/>
                </a:solidFill>
                <a:latin typeface="Oswald"/>
                <a:cs typeface="Times New Roman" panose="02020603050405020304"/>
              </a:rPr>
              <a:t>được</a:t>
            </a:r>
            <a:r>
              <a:rPr lang="en-GB" sz="1600" dirty="0">
                <a:solidFill>
                  <a:srgbClr val="FFFFFF"/>
                </a:solidFill>
                <a:latin typeface="Oswald"/>
                <a:cs typeface="Times New Roman" panose="02020603050405020304"/>
              </a:rPr>
              <a:t> </a:t>
            </a:r>
            <a:r>
              <a:rPr lang="en-GB" sz="1600" err="1">
                <a:solidFill>
                  <a:srgbClr val="FFFFFF"/>
                </a:solidFill>
                <a:latin typeface="Oswald"/>
                <a:cs typeface="Times New Roman" panose="02020603050405020304"/>
              </a:rPr>
              <a:t>lưu</a:t>
            </a:r>
            <a:r>
              <a:rPr lang="en-GB" sz="1600" dirty="0">
                <a:solidFill>
                  <a:srgbClr val="FFFFFF"/>
                </a:solidFill>
                <a:latin typeface="Oswald"/>
                <a:cs typeface="Times New Roman" panose="02020603050405020304"/>
              </a:rPr>
              <a:t> </a:t>
            </a:r>
            <a:r>
              <a:rPr lang="en-GB" sz="1600" err="1">
                <a:solidFill>
                  <a:srgbClr val="FFFFFF"/>
                </a:solidFill>
                <a:latin typeface="Oswald"/>
                <a:cs typeface="Times New Roman" panose="02020603050405020304"/>
              </a:rPr>
              <a:t>tại</a:t>
            </a:r>
            <a:r>
              <a:rPr lang="en-GB" sz="1600" dirty="0">
                <a:solidFill>
                  <a:srgbClr val="FFFFFF"/>
                </a:solidFill>
                <a:latin typeface="Oswald"/>
                <a:cs typeface="Times New Roman" panose="02020603050405020304"/>
              </a:rPr>
              <a:t> </a:t>
            </a:r>
            <a:r>
              <a:rPr lang="en-GB" sz="1600" dirty="0">
                <a:solidFill>
                  <a:srgbClr val="FFC000"/>
                </a:solidFill>
                <a:latin typeface="Oswald"/>
                <a:cs typeface="Times New Roman" panose="02020603050405020304"/>
              </a:rPr>
              <a:t>firmware_versions/&lt;devicename&gt;/&lt;version&gt;.bin</a:t>
            </a:r>
            <a:r>
              <a:rPr lang="en-GB" sz="1600" dirty="0">
                <a:solidFill>
                  <a:srgbClr val="FFFFFF"/>
                </a:solidFill>
                <a:latin typeface="Oswald"/>
                <a:cs typeface="Times New Roman" panose="02020603050405020304"/>
              </a:rPr>
              <a:t> </a:t>
            </a:r>
            <a:r>
              <a:rPr lang="en-GB" sz="1600" err="1">
                <a:solidFill>
                  <a:srgbClr val="FFFFFF"/>
                </a:solidFill>
                <a:latin typeface="Oswald"/>
                <a:cs typeface="Times New Roman" panose="02020603050405020304"/>
              </a:rPr>
              <a:t>theo</a:t>
            </a:r>
            <a:r>
              <a:rPr lang="en-GB" sz="1600" dirty="0">
                <a:solidFill>
                  <a:srgbClr val="FFFFFF"/>
                </a:solidFill>
                <a:latin typeface="Oswald"/>
                <a:cs typeface="Times New Roman" panose="02020603050405020304"/>
              </a:rPr>
              <a:t> </a:t>
            </a:r>
            <a:r>
              <a:rPr lang="en-GB" sz="1600" err="1">
                <a:solidFill>
                  <a:srgbClr val="FFFFFF"/>
                </a:solidFill>
                <a:latin typeface="Oswald"/>
                <a:cs typeface="Times New Roman" panose="02020603050405020304"/>
              </a:rPr>
              <a:t>quy</a:t>
            </a:r>
            <a:r>
              <a:rPr lang="en-GB" sz="1600" dirty="0">
                <a:solidFill>
                  <a:srgbClr val="FFFFFF"/>
                </a:solidFill>
                <a:latin typeface="Oswald"/>
                <a:cs typeface="Times New Roman" panose="02020603050405020304"/>
              </a:rPr>
              <a:t> tắc </a:t>
            </a:r>
            <a:r>
              <a:rPr lang="en-GB" sz="1600" err="1">
                <a:solidFill>
                  <a:srgbClr val="FFC000"/>
                </a:solidFill>
                <a:latin typeface="Oswald"/>
                <a:cs typeface="Times New Roman" panose="02020603050405020304"/>
              </a:rPr>
              <a:t>devicename</a:t>
            </a:r>
            <a:r>
              <a:rPr lang="en-GB" sz="1600" dirty="0">
                <a:solidFill>
                  <a:srgbClr val="FFC000"/>
                </a:solidFill>
                <a:latin typeface="Oswald"/>
                <a:cs typeface="Times New Roman" panose="02020603050405020304"/>
              </a:rPr>
              <a:t> </a:t>
            </a:r>
            <a:r>
              <a:rPr lang="en-GB" sz="1600" err="1">
                <a:solidFill>
                  <a:srgbClr val="FFFFFF"/>
                </a:solidFill>
                <a:latin typeface="Oswald"/>
                <a:cs typeface="Times New Roman" panose="02020603050405020304"/>
              </a:rPr>
              <a:t>là</a:t>
            </a:r>
            <a:r>
              <a:rPr lang="en-GB" sz="1600" dirty="0">
                <a:solidFill>
                  <a:srgbClr val="FFFFFF"/>
                </a:solidFill>
                <a:latin typeface="Oswald"/>
                <a:cs typeface="Times New Roman" panose="02020603050405020304"/>
              </a:rPr>
              <a:t> </a:t>
            </a:r>
            <a:r>
              <a:rPr lang="en-GB" sz="1600" err="1">
                <a:solidFill>
                  <a:srgbClr val="FFC000"/>
                </a:solidFill>
                <a:latin typeface="Oswald"/>
                <a:cs typeface="Times New Roman" panose="02020603050405020304"/>
              </a:rPr>
              <a:t>tên</a:t>
            </a:r>
            <a:r>
              <a:rPr lang="en-GB" sz="1600" dirty="0">
                <a:solidFill>
                  <a:srgbClr val="FFFFFF"/>
                </a:solidFill>
                <a:latin typeface="Oswald"/>
                <a:cs typeface="Times New Roman" panose="02020603050405020304"/>
              </a:rPr>
              <a:t> </a:t>
            </a:r>
            <a:r>
              <a:rPr lang="en-GB" sz="1600" err="1">
                <a:solidFill>
                  <a:srgbClr val="FFFFFF"/>
                </a:solidFill>
                <a:latin typeface="Oswald"/>
                <a:cs typeface="Times New Roman" panose="02020603050405020304"/>
              </a:rPr>
              <a:t>của</a:t>
            </a:r>
            <a:r>
              <a:rPr lang="en-GB" sz="1600" dirty="0">
                <a:solidFill>
                  <a:srgbClr val="FFFFFF"/>
                </a:solidFill>
                <a:latin typeface="Oswald"/>
                <a:cs typeface="Times New Roman" panose="02020603050405020304"/>
              </a:rPr>
              <a:t> device, </a:t>
            </a:r>
            <a:r>
              <a:rPr lang="en-GB" sz="1600" dirty="0">
                <a:solidFill>
                  <a:srgbClr val="FFC000"/>
                </a:solidFill>
                <a:latin typeface="Oswald"/>
                <a:cs typeface="Times New Roman" panose="02020603050405020304"/>
              </a:rPr>
              <a:t>version </a:t>
            </a:r>
            <a:r>
              <a:rPr lang="en-GB" sz="1600" err="1">
                <a:solidFill>
                  <a:srgbClr val="FFFFFF"/>
                </a:solidFill>
                <a:latin typeface="Oswald"/>
                <a:cs typeface="Times New Roman" panose="02020603050405020304"/>
              </a:rPr>
              <a:t>là</a:t>
            </a:r>
            <a:r>
              <a:rPr lang="en-GB" sz="1600" dirty="0">
                <a:solidFill>
                  <a:srgbClr val="FFFFFF"/>
                </a:solidFill>
                <a:latin typeface="Oswald"/>
                <a:cs typeface="Times New Roman" panose="02020603050405020304"/>
              </a:rPr>
              <a:t> </a:t>
            </a:r>
            <a:r>
              <a:rPr lang="en-GB" sz="1600" err="1">
                <a:solidFill>
                  <a:srgbClr val="FFC000"/>
                </a:solidFill>
                <a:latin typeface="Oswald"/>
                <a:cs typeface="Times New Roman" panose="02020603050405020304"/>
              </a:rPr>
              <a:t>phiên</a:t>
            </a:r>
            <a:r>
              <a:rPr lang="en-GB" sz="1600" dirty="0">
                <a:solidFill>
                  <a:srgbClr val="FFC000"/>
                </a:solidFill>
                <a:latin typeface="Oswald"/>
                <a:cs typeface="Times New Roman" panose="02020603050405020304"/>
              </a:rPr>
              <a:t> </a:t>
            </a:r>
            <a:r>
              <a:rPr lang="en-GB" sz="1600" err="1">
                <a:solidFill>
                  <a:srgbClr val="FFC000"/>
                </a:solidFill>
                <a:latin typeface="Oswald"/>
                <a:cs typeface="Times New Roman" panose="02020603050405020304"/>
              </a:rPr>
              <a:t>bản</a:t>
            </a:r>
            <a:r>
              <a:rPr lang="en-GB" sz="1600" dirty="0">
                <a:solidFill>
                  <a:srgbClr val="FFFFFF"/>
                </a:solidFill>
                <a:latin typeface="Oswald"/>
                <a:cs typeface="Times New Roman" panose="02020603050405020304"/>
              </a:rPr>
              <a:t> </a:t>
            </a:r>
            <a:r>
              <a:rPr lang="en-GB" sz="1600" err="1">
                <a:solidFill>
                  <a:srgbClr val="FFFFFF"/>
                </a:solidFill>
                <a:latin typeface="Oswald"/>
                <a:cs typeface="Times New Roman" panose="02020603050405020304"/>
              </a:rPr>
              <a:t>của</a:t>
            </a:r>
            <a:r>
              <a:rPr lang="en-GB" sz="1600" dirty="0">
                <a:solidFill>
                  <a:srgbClr val="FFFFFF"/>
                </a:solidFill>
                <a:latin typeface="Oswald"/>
                <a:cs typeface="Times New Roman" panose="02020603050405020304"/>
              </a:rPr>
              <a:t> firmware, thông tin của thiết bị cũng </a:t>
            </a:r>
            <a:r>
              <a:rPr lang="en-GB" sz="1600" err="1">
                <a:solidFill>
                  <a:srgbClr val="FFFFFF"/>
                </a:solidFill>
                <a:latin typeface="Oswald"/>
                <a:cs typeface="Times New Roman" panose="02020603050405020304"/>
              </a:rPr>
              <a:t>sẽ</a:t>
            </a:r>
            <a:r>
              <a:rPr lang="en-GB" sz="1600" dirty="0">
                <a:solidFill>
                  <a:srgbClr val="FFFFFF"/>
                </a:solidFill>
                <a:latin typeface="Oswald"/>
                <a:cs typeface="Times New Roman" panose="02020603050405020304"/>
              </a:rPr>
              <a:t> </a:t>
            </a:r>
            <a:r>
              <a:rPr lang="en-GB" sz="1600" err="1">
                <a:solidFill>
                  <a:srgbClr val="FFFFFF"/>
                </a:solidFill>
                <a:latin typeface="Oswald"/>
                <a:cs typeface="Times New Roman" panose="02020603050405020304"/>
              </a:rPr>
              <a:t>được</a:t>
            </a:r>
            <a:r>
              <a:rPr lang="en-GB" sz="1600" dirty="0">
                <a:solidFill>
                  <a:srgbClr val="FFFFFF"/>
                </a:solidFill>
                <a:latin typeface="Oswald"/>
                <a:cs typeface="Times New Roman" panose="02020603050405020304"/>
              </a:rPr>
              <a:t> </a:t>
            </a:r>
            <a:r>
              <a:rPr lang="en-GB" sz="1600" err="1">
                <a:solidFill>
                  <a:srgbClr val="FFFFFF"/>
                </a:solidFill>
                <a:latin typeface="Oswald"/>
                <a:cs typeface="Times New Roman" panose="02020603050405020304"/>
              </a:rPr>
              <a:t>cập</a:t>
            </a:r>
            <a:r>
              <a:rPr lang="en-GB" sz="1600" dirty="0">
                <a:solidFill>
                  <a:srgbClr val="FFFFFF"/>
                </a:solidFill>
                <a:latin typeface="Oswald"/>
                <a:cs typeface="Times New Roman" panose="02020603050405020304"/>
              </a:rPr>
              <a:t> </a:t>
            </a:r>
            <a:r>
              <a:rPr lang="en-GB" sz="1600" err="1">
                <a:solidFill>
                  <a:srgbClr val="FFFFFF"/>
                </a:solidFill>
                <a:latin typeface="Oswald"/>
                <a:cs typeface="Times New Roman" panose="02020603050405020304"/>
              </a:rPr>
              <a:t>nhật</a:t>
            </a:r>
            <a:r>
              <a:rPr lang="en-GB" sz="1600" dirty="0">
                <a:solidFill>
                  <a:srgbClr val="FFFFFF"/>
                </a:solidFill>
                <a:latin typeface="Oswald"/>
                <a:cs typeface="Times New Roman" panose="02020603050405020304"/>
              </a:rPr>
              <a:t> </a:t>
            </a:r>
            <a:r>
              <a:rPr lang="en-GB" sz="1600" err="1">
                <a:solidFill>
                  <a:srgbClr val="FFFFFF"/>
                </a:solidFill>
                <a:latin typeface="Oswald"/>
                <a:cs typeface="Times New Roman" panose="02020603050405020304"/>
              </a:rPr>
              <a:t>vào</a:t>
            </a:r>
            <a:r>
              <a:rPr lang="en-GB" sz="1600" dirty="0">
                <a:solidFill>
                  <a:srgbClr val="FFFFFF"/>
                </a:solidFill>
                <a:latin typeface="Oswald"/>
                <a:cs typeface="Times New Roman" panose="02020603050405020304"/>
              </a:rPr>
              <a:t> </a:t>
            </a:r>
            <a:r>
              <a:rPr lang="en-GB" sz="1600" err="1">
                <a:solidFill>
                  <a:srgbClr val="FFFFFF"/>
                </a:solidFill>
                <a:latin typeface="Oswald"/>
                <a:cs typeface="Times New Roman" panose="02020603050405020304"/>
              </a:rPr>
              <a:t>bảng</a:t>
            </a:r>
            <a:r>
              <a:rPr lang="en-GB" sz="1600" dirty="0">
                <a:solidFill>
                  <a:srgbClr val="FFFFFF"/>
                </a:solidFill>
                <a:latin typeface="Oswald"/>
                <a:cs typeface="Times New Roman" panose="02020603050405020304"/>
              </a:rPr>
              <a:t> </a:t>
            </a:r>
            <a:r>
              <a:rPr lang="en-GB" sz="1600" err="1">
                <a:solidFill>
                  <a:srgbClr val="FFFFFF"/>
                </a:solidFill>
                <a:latin typeface="Oswald"/>
                <a:cs typeface="Times New Roman" panose="02020603050405020304"/>
              </a:rPr>
              <a:t>quản</a:t>
            </a:r>
            <a:r>
              <a:rPr lang="en-GB" sz="1600" dirty="0">
                <a:solidFill>
                  <a:srgbClr val="FFFFFF"/>
                </a:solidFill>
                <a:latin typeface="Oswald"/>
                <a:cs typeface="Times New Roman" panose="02020603050405020304"/>
              </a:rPr>
              <a:t> lý với phiên bản </a:t>
            </a:r>
            <a:r>
              <a:rPr lang="en-GB" sz="1600">
                <a:solidFill>
                  <a:srgbClr val="FFFFFF"/>
                </a:solidFill>
                <a:latin typeface="Oswald"/>
                <a:cs typeface="Times New Roman" panose="02020603050405020304"/>
              </a:rPr>
              <a:t>mới nhất và tổng số phiên bản đều được tăng lên 1</a:t>
            </a:r>
            <a:endParaRPr lang="en-GB" sz="1600">
              <a:latin typeface="Oswald"/>
              <a:cs typeface="Times New Roman" panose="02020603050405020304"/>
            </a:endParaRPr>
          </a:p>
        </p:txBody>
      </p:sp>
      <p:pic>
        <p:nvPicPr>
          <p:cNvPr id="2" name="Picture 1">
            <a:extLst>
              <a:ext uri="{FF2B5EF4-FFF2-40B4-BE49-F238E27FC236}">
                <a16:creationId xmlns:a16="http://schemas.microsoft.com/office/drawing/2014/main" id="{AFCD148D-6C74-95EB-1A6B-F11E47B84415}"/>
              </a:ext>
            </a:extLst>
          </p:cNvPr>
          <p:cNvPicPr>
            <a:picLocks noChangeAspect="1"/>
          </p:cNvPicPr>
          <p:nvPr/>
        </p:nvPicPr>
        <p:blipFill>
          <a:blip r:embed="rId3"/>
          <a:stretch>
            <a:fillRect/>
          </a:stretch>
        </p:blipFill>
        <p:spPr>
          <a:xfrm>
            <a:off x="1227952" y="2584684"/>
            <a:ext cx="7638021" cy="180447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083C8C63-613B-DEBE-6886-95CD0B510FD7}"/>
            </a:ext>
          </a:extLst>
        </p:cNvPr>
        <p:cNvGrpSpPr/>
        <p:nvPr/>
      </p:nvGrpSpPr>
      <p:grpSpPr>
        <a:xfrm>
          <a:off x="0" y="0"/>
          <a:ext cx="0" cy="0"/>
          <a:chOff x="0" y="0"/>
          <a:chExt cx="0" cy="0"/>
        </a:xfrm>
      </p:grpSpPr>
      <p:sp>
        <p:nvSpPr>
          <p:cNvPr id="360" name="Google Shape;360;p35">
            <a:extLst>
              <a:ext uri="{FF2B5EF4-FFF2-40B4-BE49-F238E27FC236}">
                <a16:creationId xmlns:a16="http://schemas.microsoft.com/office/drawing/2014/main" id="{3B6F537C-7A38-5A20-6392-B39CB0B478D4}"/>
              </a:ext>
            </a:extLst>
          </p:cNvPr>
          <p:cNvSpPr txBox="1">
            <a:spLocks noGrp="1"/>
          </p:cNvSpPr>
          <p:nvPr>
            <p:ph type="title"/>
          </p:nvPr>
        </p:nvSpPr>
        <p:spPr>
          <a:xfrm>
            <a:off x="1359964" y="360576"/>
            <a:ext cx="7179556" cy="572700"/>
          </a:xfrm>
          <a:prstGeom prst="rect">
            <a:avLst/>
          </a:prstGeom>
        </p:spPr>
        <p:txBody>
          <a:bodyPr spcFirstLastPara="1" wrap="square" lIns="0" tIns="0" rIns="0" bIns="0" anchor="t" anchorCtr="0">
            <a:noAutofit/>
          </a:bodyPr>
          <a:lstStyle/>
          <a:p>
            <a:r>
              <a:rPr lang="en-GB">
                <a:solidFill>
                  <a:schemeClr val="tx1"/>
                </a:solidFill>
              </a:rPr>
              <a:t>CƠ CHẾ</a:t>
            </a:r>
            <a:r>
              <a:rPr lang="en-GB">
                <a:solidFill>
                  <a:schemeClr val="accent1"/>
                </a:solidFill>
              </a:rPr>
              <a:t> TỰ ĐỘNG UPDATE VERSION CỦA ESP</a:t>
            </a:r>
            <a:endParaRPr lang="en-GB" dirty="0">
              <a:solidFill>
                <a:schemeClr val="accent1"/>
              </a:solidFill>
            </a:endParaRPr>
          </a:p>
        </p:txBody>
      </p:sp>
      <p:sp>
        <p:nvSpPr>
          <p:cNvPr id="361" name="Google Shape;361;p35">
            <a:extLst>
              <a:ext uri="{FF2B5EF4-FFF2-40B4-BE49-F238E27FC236}">
                <a16:creationId xmlns:a16="http://schemas.microsoft.com/office/drawing/2014/main" id="{398DC87C-3BC7-73EC-0BF0-9B68DDA84D53}"/>
              </a:ext>
            </a:extLst>
          </p:cNvPr>
          <p:cNvSpPr txBox="1">
            <a:spLocks noGrp="1"/>
          </p:cNvSpPr>
          <p:nvPr>
            <p:ph type="body" idx="1"/>
          </p:nvPr>
        </p:nvSpPr>
        <p:spPr>
          <a:xfrm>
            <a:off x="1321350" y="1164822"/>
            <a:ext cx="7618421" cy="1317105"/>
          </a:xfrm>
          <a:prstGeom prst="rect">
            <a:avLst/>
          </a:prstGeom>
        </p:spPr>
        <p:txBody>
          <a:bodyPr spcFirstLastPara="1" wrap="square" lIns="0" tIns="0" rIns="0" bIns="0" anchor="t" anchorCtr="0">
            <a:noAutofit/>
          </a:bodyPr>
          <a:lstStyle/>
          <a:p>
            <a:pPr marL="0" indent="0">
              <a:buNone/>
            </a:pPr>
            <a:r>
              <a:rPr lang="en-GB" sz="1600" dirty="0">
                <a:latin typeface="Oswald"/>
                <a:cs typeface="Times New Roman" panose="02020603050405020304"/>
              </a:rPr>
              <a:t>Sau khi tải lên code firmware của version mới cho thiết bị, ESP của thiết bị sẽ tự động call API </a:t>
            </a:r>
            <a:r>
              <a:rPr lang="en-GB" sz="1600" dirty="0">
                <a:solidFill>
                  <a:srgbClr val="FFC000"/>
                </a:solidFill>
                <a:latin typeface="Oswald"/>
                <a:cs typeface="Times New Roman" panose="02020603050405020304"/>
              </a:rPr>
              <a:t>/check-version</a:t>
            </a:r>
            <a:r>
              <a:rPr lang="en-GB" sz="1600" dirty="0">
                <a:latin typeface="Oswald"/>
                <a:cs typeface="Times New Roman" panose="02020603050405020304"/>
              </a:rPr>
              <a:t> 5 giây 1 lần, nếu kết quả trả về cho thấy version firmware hiện tại của thiết bị thấp hơn version mới nhất của thiết bị, ESP sẽ tự động nạp code của version mới nhất vào firmware, thiết bị lúc đó cũng </a:t>
            </a:r>
            <a:r>
              <a:rPr lang="en-GB" sz="1600">
                <a:latin typeface="Oswald"/>
                <a:cs typeface="Times New Roman" panose="02020603050405020304"/>
              </a:rPr>
              <a:t>sẽ được chuyển sang trạng thái </a:t>
            </a:r>
            <a:r>
              <a:rPr lang="en-GB" sz="1600">
                <a:solidFill>
                  <a:srgbClr val="FFC000"/>
                </a:solidFill>
                <a:latin typeface="Oswald"/>
                <a:cs typeface="Times New Roman" panose="02020603050405020304"/>
              </a:rPr>
              <a:t>updating</a:t>
            </a:r>
          </a:p>
        </p:txBody>
      </p:sp>
    </p:spTree>
    <p:extLst>
      <p:ext uri="{BB962C8B-B14F-4D97-AF65-F5344CB8AC3E}">
        <p14:creationId xmlns:p14="http://schemas.microsoft.com/office/powerpoint/2010/main" val="148552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grpSp>
        <p:nvGrpSpPr>
          <p:cNvPr id="282" name="Google Shape;282;p33"/>
          <p:cNvGrpSpPr/>
          <p:nvPr/>
        </p:nvGrpSpPr>
        <p:grpSpPr>
          <a:xfrm flipH="1">
            <a:off x="365283" y="3731671"/>
            <a:ext cx="1060683" cy="2475709"/>
            <a:chOff x="7350442" y="2608992"/>
            <a:chExt cx="636650" cy="1673160"/>
          </a:xfrm>
        </p:grpSpPr>
        <p:sp>
          <p:nvSpPr>
            <p:cNvPr id="283" name="Google Shape;283;p3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3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3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3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3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3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3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0" name="Google Shape;290;p33"/>
          <p:cNvGrpSpPr/>
          <p:nvPr/>
        </p:nvGrpSpPr>
        <p:grpSpPr>
          <a:xfrm>
            <a:off x="8347587" y="173974"/>
            <a:ext cx="869804" cy="1890255"/>
            <a:chOff x="7350442" y="2608992"/>
            <a:chExt cx="636650" cy="1673160"/>
          </a:xfrm>
        </p:grpSpPr>
        <p:sp>
          <p:nvSpPr>
            <p:cNvPr id="291" name="Google Shape;291;p3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3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3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3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Google Shape;229;p30">
            <a:extLst>
              <a:ext uri="{FF2B5EF4-FFF2-40B4-BE49-F238E27FC236}">
                <a16:creationId xmlns:a16="http://schemas.microsoft.com/office/drawing/2014/main" id="{85338569-83E0-C0B8-9CF2-97F12DA3A85E}"/>
              </a:ext>
            </a:extLst>
          </p:cNvPr>
          <p:cNvSpPr txBox="1">
            <a:spLocks/>
          </p:cNvSpPr>
          <p:nvPr/>
        </p:nvSpPr>
        <p:spPr>
          <a:xfrm>
            <a:off x="2670066" y="593399"/>
            <a:ext cx="3763325" cy="68010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400">
                <a:solidFill>
                  <a:schemeClr val="tx1"/>
                </a:solidFill>
              </a:rPr>
              <a:t>Hệ thống quản lý bãi đỗ xe</a:t>
            </a:r>
          </a:p>
        </p:txBody>
      </p:sp>
      <p:pic>
        <p:nvPicPr>
          <p:cNvPr id="1026" name="Picture 2" descr="Hệ thống quản lý bãi xe thông minh">
            <a:extLst>
              <a:ext uri="{FF2B5EF4-FFF2-40B4-BE49-F238E27FC236}">
                <a16:creationId xmlns:a16="http://schemas.microsoft.com/office/drawing/2014/main" id="{575599F3-55C6-2F70-3A4C-C333CF6C09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2888" y="1549724"/>
            <a:ext cx="3113751" cy="1759249"/>
          </a:xfrm>
          <a:prstGeom prst="rect">
            <a:avLst/>
          </a:prstGeom>
          <a:noFill/>
          <a:ln w="28575">
            <a:solidFill>
              <a:schemeClr val="accent1">
                <a:lumMod val="75000"/>
              </a:schemeClr>
            </a:solidFill>
          </a:ln>
          <a:extLst>
            <a:ext uri="{909E8E84-426E-40DD-AFC4-6F175D3DCCD1}">
              <a14:hiddenFill xmlns:a14="http://schemas.microsoft.com/office/drawing/2010/main">
                <a:solidFill>
                  <a:srgbClr val="FFFFFF"/>
                </a:solidFill>
              </a14:hiddenFill>
            </a:ext>
          </a:extLst>
        </p:spPr>
      </p:pic>
      <p:sp>
        <p:nvSpPr>
          <p:cNvPr id="11" name="Google Shape;244;p32">
            <a:extLst>
              <a:ext uri="{FF2B5EF4-FFF2-40B4-BE49-F238E27FC236}">
                <a16:creationId xmlns:a16="http://schemas.microsoft.com/office/drawing/2014/main" id="{1436F7AE-1CDF-AD79-A351-0623098A09C0}"/>
              </a:ext>
            </a:extLst>
          </p:cNvPr>
          <p:cNvSpPr txBox="1">
            <a:spLocks/>
          </p:cNvSpPr>
          <p:nvPr/>
        </p:nvSpPr>
        <p:spPr>
          <a:xfrm>
            <a:off x="5588420" y="3353231"/>
            <a:ext cx="2708219" cy="433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9pPr>
          </a:lstStyle>
          <a:p>
            <a:pPr marL="0" indent="0" algn="l"/>
            <a:r>
              <a:rPr lang="en-US" sz="1400">
                <a:latin typeface="Alexandria Light" pitchFamily="2" charset="-78"/>
                <a:cs typeface="Alexandria Light" pitchFamily="2" charset="-78"/>
              </a:rPr>
              <a:t>Bãi gửi xe dưới tầng hầm</a:t>
            </a:r>
          </a:p>
        </p:txBody>
      </p:sp>
      <p:sp>
        <p:nvSpPr>
          <p:cNvPr id="16" name="TextBox 15">
            <a:extLst>
              <a:ext uri="{FF2B5EF4-FFF2-40B4-BE49-F238E27FC236}">
                <a16:creationId xmlns:a16="http://schemas.microsoft.com/office/drawing/2014/main" id="{6CD3EB7E-C230-11DC-057C-209F35A7DA5C}"/>
              </a:ext>
            </a:extLst>
          </p:cNvPr>
          <p:cNvSpPr txBox="1"/>
          <p:nvPr/>
        </p:nvSpPr>
        <p:spPr>
          <a:xfrm>
            <a:off x="365283" y="1439309"/>
            <a:ext cx="3763325" cy="738664"/>
          </a:xfrm>
          <a:prstGeom prst="rect">
            <a:avLst/>
          </a:prstGeom>
          <a:noFill/>
        </p:spPr>
        <p:txBody>
          <a:bodyPr wrap="square" rtlCol="0">
            <a:spAutoFit/>
          </a:bodyPr>
          <a:lstStyle/>
          <a:p>
            <a:r>
              <a:rPr lang="en-US">
                <a:solidFill>
                  <a:schemeClr val="tx1"/>
                </a:solidFill>
                <a:latin typeface="Oswald" panose="00000500000000000000" pitchFamily="2" charset="0"/>
                <a:cs typeface="Alexandria Light" pitchFamily="2" charset="-78"/>
              </a:rPr>
              <a:t>- Là hệ thống được xây dựng nhằm quản lý một lượng lớn các phương tiện dừng đỗ trong một không gian nhất định.</a:t>
            </a:r>
          </a:p>
        </p:txBody>
      </p:sp>
      <p:sp>
        <p:nvSpPr>
          <p:cNvPr id="17" name="TextBox 16">
            <a:extLst>
              <a:ext uri="{FF2B5EF4-FFF2-40B4-BE49-F238E27FC236}">
                <a16:creationId xmlns:a16="http://schemas.microsoft.com/office/drawing/2014/main" id="{7428D4B9-CC42-D5AC-D50B-F94DC206D5E5}"/>
              </a:ext>
            </a:extLst>
          </p:cNvPr>
          <p:cNvSpPr txBox="1"/>
          <p:nvPr/>
        </p:nvSpPr>
        <p:spPr>
          <a:xfrm>
            <a:off x="353869" y="2354087"/>
            <a:ext cx="3763325" cy="523220"/>
          </a:xfrm>
          <a:prstGeom prst="rect">
            <a:avLst/>
          </a:prstGeom>
          <a:noFill/>
        </p:spPr>
        <p:txBody>
          <a:bodyPr wrap="square" rtlCol="0">
            <a:spAutoFit/>
          </a:bodyPr>
          <a:lstStyle>
            <a:defPPr marR="0" lvl="0" algn="l" rtl="0">
              <a:lnSpc>
                <a:spcPct val="100000"/>
              </a:lnSpc>
              <a:spcBef>
                <a:spcPts val="0"/>
              </a:spcBef>
              <a:spcAft>
                <a:spcPts val="0"/>
              </a:spcAft>
            </a:defPPr>
            <a:lvl1pPr>
              <a:defRPr>
                <a:solidFill>
                  <a:schemeClr val="tx1"/>
                </a:solidFill>
                <a:latin typeface="Oswald" panose="00000500000000000000" pitchFamily="2" charset="0"/>
                <a:cs typeface="Alexandria Light" pitchFamily="2" charset="-78"/>
              </a:defRPr>
            </a:lvl1pPr>
          </a:lstStyle>
          <a:p>
            <a:r>
              <a:rPr lang="en-US"/>
              <a:t>- Càng ngày phổ biến, có mặt ở khắp mọi nơi, đặc biệt là ở các thành phố lớn.</a:t>
            </a:r>
          </a:p>
        </p:txBody>
      </p:sp>
      <p:sp>
        <p:nvSpPr>
          <p:cNvPr id="18" name="TextBox 17">
            <a:extLst>
              <a:ext uri="{FF2B5EF4-FFF2-40B4-BE49-F238E27FC236}">
                <a16:creationId xmlns:a16="http://schemas.microsoft.com/office/drawing/2014/main" id="{FF918965-7690-CD40-6774-7324AE75E107}"/>
              </a:ext>
            </a:extLst>
          </p:cNvPr>
          <p:cNvSpPr txBox="1"/>
          <p:nvPr/>
        </p:nvSpPr>
        <p:spPr>
          <a:xfrm>
            <a:off x="353869" y="3062327"/>
            <a:ext cx="3763325" cy="523220"/>
          </a:xfrm>
          <a:prstGeom prst="rect">
            <a:avLst/>
          </a:prstGeom>
          <a:noFill/>
        </p:spPr>
        <p:txBody>
          <a:bodyPr wrap="square" rtlCol="0">
            <a:spAutoFit/>
          </a:bodyPr>
          <a:lstStyle>
            <a:defPPr marR="0" lvl="0" algn="l" rtl="0">
              <a:lnSpc>
                <a:spcPct val="100000"/>
              </a:lnSpc>
              <a:spcBef>
                <a:spcPts val="0"/>
              </a:spcBef>
              <a:spcAft>
                <a:spcPts val="0"/>
              </a:spcAft>
              <a:defRPr/>
            </a:defPPr>
            <a:lvl1pPr>
              <a:defRPr>
                <a:solidFill>
                  <a:schemeClr val="tx1"/>
                </a:solidFill>
                <a:latin typeface="Oswald" panose="00000500000000000000" pitchFamily="2" charset="0"/>
                <a:cs typeface="Alexandria Light" pitchFamily="2" charset="-78"/>
              </a:defRPr>
            </a:lvl1pPr>
          </a:lstStyle>
          <a:p>
            <a:r>
              <a:rPr lang="en-US"/>
              <a:t>- Có nhiều loại khác nhau, đa dạng từ quy mô đến hình thức quản lý.</a:t>
            </a:r>
          </a:p>
        </p:txBody>
      </p:sp>
      <p:sp>
        <p:nvSpPr>
          <p:cNvPr id="19" name="TextBox 18">
            <a:extLst>
              <a:ext uri="{FF2B5EF4-FFF2-40B4-BE49-F238E27FC236}">
                <a16:creationId xmlns:a16="http://schemas.microsoft.com/office/drawing/2014/main" id="{FA6EC86E-3DD2-72F3-1990-031E6E432230}"/>
              </a:ext>
            </a:extLst>
          </p:cNvPr>
          <p:cNvSpPr txBox="1"/>
          <p:nvPr/>
        </p:nvSpPr>
        <p:spPr>
          <a:xfrm>
            <a:off x="2335130" y="4262514"/>
            <a:ext cx="5961509" cy="338554"/>
          </a:xfrm>
          <a:prstGeom prst="rect">
            <a:avLst/>
          </a:prstGeom>
          <a:noFill/>
        </p:spPr>
        <p:txBody>
          <a:bodyPr wrap="square" rtlCol="0">
            <a:spAutoFit/>
          </a:bodyPr>
          <a:lstStyle>
            <a:defPPr marR="0" lvl="0" algn="l" rtl="0">
              <a:lnSpc>
                <a:spcPct val="100000"/>
              </a:lnSpc>
              <a:spcBef>
                <a:spcPts val="0"/>
              </a:spcBef>
              <a:spcAft>
                <a:spcPts val="0"/>
              </a:spcAft>
              <a:defRPr/>
            </a:defPPr>
            <a:lvl1pPr>
              <a:defRPr>
                <a:solidFill>
                  <a:schemeClr val="tx1"/>
                </a:solidFill>
                <a:latin typeface="Oswald" panose="00000500000000000000" pitchFamily="2" charset="0"/>
                <a:cs typeface="Alexandria Light" pitchFamily="2" charset="-78"/>
              </a:defRPr>
            </a:lvl1pPr>
          </a:lstStyle>
          <a:p>
            <a:r>
              <a:rPr lang="en-US" sz="1600" b="1">
                <a:solidFill>
                  <a:schemeClr val="accent1">
                    <a:lumMod val="75000"/>
                  </a:schemeClr>
                </a:solidFill>
              </a:rPr>
              <a:t>Hướng tới tự động hóa tối đa quá trình gửi và nhận phương tiện</a:t>
            </a:r>
          </a:p>
        </p:txBody>
      </p:sp>
      <p:pic>
        <p:nvPicPr>
          <p:cNvPr id="20" name="Google Shape;2748;p51">
            <a:extLst>
              <a:ext uri="{FF2B5EF4-FFF2-40B4-BE49-F238E27FC236}">
                <a16:creationId xmlns:a16="http://schemas.microsoft.com/office/drawing/2014/main" id="{C2823D8B-CD21-7164-699B-80CE1E4A70A1}"/>
              </a:ext>
            </a:extLst>
          </p:cNvPr>
          <p:cNvPicPr preferRelativeResize="0"/>
          <p:nvPr/>
        </p:nvPicPr>
        <p:blipFill>
          <a:blip r:embed="rId4">
            <a:alphaModFix/>
          </a:blip>
          <a:stretch>
            <a:fillRect/>
          </a:stretch>
        </p:blipFill>
        <p:spPr>
          <a:xfrm>
            <a:off x="1312661" y="4077183"/>
            <a:ext cx="1104731" cy="769229"/>
          </a:xfrm>
          <a:prstGeom prst="rect">
            <a:avLst/>
          </a:prstGeom>
          <a:noFill/>
          <a:ln>
            <a:noFill/>
          </a:ln>
        </p:spPr>
      </p:pic>
      <p:sp>
        <p:nvSpPr>
          <p:cNvPr id="27" name="Google Shape;300;p33">
            <a:extLst>
              <a:ext uri="{FF2B5EF4-FFF2-40B4-BE49-F238E27FC236}">
                <a16:creationId xmlns:a16="http://schemas.microsoft.com/office/drawing/2014/main" id="{51CB4BF3-685F-2DD8-D0FD-1FAEF9419343}"/>
              </a:ext>
            </a:extLst>
          </p:cNvPr>
          <p:cNvSpPr txBox="1">
            <a:spLocks/>
          </p:cNvSpPr>
          <p:nvPr/>
        </p:nvSpPr>
        <p:spPr>
          <a:xfrm>
            <a:off x="263091" y="282833"/>
            <a:ext cx="4708375"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sz="1800" b="1">
                <a:solidFill>
                  <a:schemeClr val="accent1">
                    <a:lumMod val="75000"/>
                  </a:schemeClr>
                </a:solidFill>
                <a:latin typeface="Oswald" panose="00000500000000000000" pitchFamily="2" charset="0"/>
                <a:cs typeface="Alexandria Light" pitchFamily="2" charset="-78"/>
              </a:rPr>
              <a:t>1.2 GIỚI THIỆU ĐỀ TÀI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20" name="Google Shape;344;p34">
            <a:extLst>
              <a:ext uri="{FF2B5EF4-FFF2-40B4-BE49-F238E27FC236}">
                <a16:creationId xmlns:a16="http://schemas.microsoft.com/office/drawing/2014/main" id="{0F2D9E43-2398-4AF1-93C1-579947B14280}"/>
              </a:ext>
            </a:extLst>
          </p:cNvPr>
          <p:cNvSpPr/>
          <p:nvPr/>
        </p:nvSpPr>
        <p:spPr>
          <a:xfrm>
            <a:off x="2839307" y="1214960"/>
            <a:ext cx="4515108" cy="466691"/>
          </a:xfrm>
          <a:prstGeom prst="roundRect">
            <a:avLst>
              <a:gd name="adj" fmla="val 24291"/>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4;p34">
            <a:extLst>
              <a:ext uri="{FF2B5EF4-FFF2-40B4-BE49-F238E27FC236}">
                <a16:creationId xmlns:a16="http://schemas.microsoft.com/office/drawing/2014/main" id="{B0358BAC-8E34-0869-11CF-AD800537F27B}"/>
              </a:ext>
            </a:extLst>
          </p:cNvPr>
          <p:cNvSpPr/>
          <p:nvPr/>
        </p:nvSpPr>
        <p:spPr>
          <a:xfrm>
            <a:off x="2850652" y="1992382"/>
            <a:ext cx="4543572" cy="2109709"/>
          </a:xfrm>
          <a:prstGeom prst="roundRect">
            <a:avLst>
              <a:gd name="adj" fmla="val 6026"/>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35"/>
          <p:cNvGrpSpPr/>
          <p:nvPr/>
        </p:nvGrpSpPr>
        <p:grpSpPr>
          <a:xfrm rot="5400000">
            <a:off x="7149337" y="3316254"/>
            <a:ext cx="1046308" cy="2260236"/>
            <a:chOff x="7350442" y="2608992"/>
            <a:chExt cx="777239" cy="1673160"/>
          </a:xfrm>
        </p:grpSpPr>
        <p:sp>
          <p:nvSpPr>
            <p:cNvPr id="352" name="Google Shape;352;p3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62" name="Google Shape;362;p35"/>
          <p:cNvPicPr preferRelativeResize="0"/>
          <p:nvPr/>
        </p:nvPicPr>
        <p:blipFill>
          <a:blip r:embed="rId3">
            <a:alphaModFix/>
          </a:blip>
          <a:stretch>
            <a:fillRect/>
          </a:stretch>
        </p:blipFill>
        <p:spPr>
          <a:xfrm>
            <a:off x="213499" y="3537454"/>
            <a:ext cx="2246579" cy="1707520"/>
          </a:xfrm>
          <a:prstGeom prst="rect">
            <a:avLst/>
          </a:prstGeom>
          <a:noFill/>
          <a:ln>
            <a:noFill/>
          </a:ln>
        </p:spPr>
      </p:pic>
      <p:sp>
        <p:nvSpPr>
          <p:cNvPr id="8" name="Google Shape;300;p33">
            <a:extLst>
              <a:ext uri="{FF2B5EF4-FFF2-40B4-BE49-F238E27FC236}">
                <a16:creationId xmlns:a16="http://schemas.microsoft.com/office/drawing/2014/main" id="{20BF6358-D74B-068A-49FD-11A21C9578AA}"/>
              </a:ext>
            </a:extLst>
          </p:cNvPr>
          <p:cNvSpPr txBox="1">
            <a:spLocks/>
          </p:cNvSpPr>
          <p:nvPr/>
        </p:nvSpPr>
        <p:spPr>
          <a:xfrm>
            <a:off x="3109141" y="1313178"/>
            <a:ext cx="3809280"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a:latin typeface="Oswald" panose="00000500000000000000" pitchFamily="2" charset="0"/>
                <a:cs typeface="Alexandria Light" pitchFamily="2" charset="-78"/>
              </a:rPr>
              <a:t>- Xây dựng hệ thống mô phỏng bãi đỗ xe thông minh</a:t>
            </a:r>
          </a:p>
        </p:txBody>
      </p:sp>
      <p:sp>
        <p:nvSpPr>
          <p:cNvPr id="10" name="Google Shape;300;p33">
            <a:extLst>
              <a:ext uri="{FF2B5EF4-FFF2-40B4-BE49-F238E27FC236}">
                <a16:creationId xmlns:a16="http://schemas.microsoft.com/office/drawing/2014/main" id="{114AE479-6DD7-EA80-CBB4-555A3267F35E}"/>
              </a:ext>
            </a:extLst>
          </p:cNvPr>
          <p:cNvSpPr txBox="1">
            <a:spLocks/>
          </p:cNvSpPr>
          <p:nvPr/>
        </p:nvSpPr>
        <p:spPr>
          <a:xfrm>
            <a:off x="3117882" y="2209244"/>
            <a:ext cx="3118268"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a:latin typeface="Oswald" panose="00000500000000000000" pitchFamily="2" charset="0"/>
                <a:cs typeface="Alexandria Light" pitchFamily="2" charset="-78"/>
              </a:rPr>
              <a:t>- Quản lý bãi đỗ xe với một tầng duy nhất</a:t>
            </a:r>
          </a:p>
        </p:txBody>
      </p:sp>
      <p:sp>
        <p:nvSpPr>
          <p:cNvPr id="11" name="Google Shape;300;p33">
            <a:extLst>
              <a:ext uri="{FF2B5EF4-FFF2-40B4-BE49-F238E27FC236}">
                <a16:creationId xmlns:a16="http://schemas.microsoft.com/office/drawing/2014/main" id="{2581B306-3BCE-ECE1-122C-334EBE563267}"/>
              </a:ext>
            </a:extLst>
          </p:cNvPr>
          <p:cNvSpPr txBox="1">
            <a:spLocks/>
          </p:cNvSpPr>
          <p:nvPr/>
        </p:nvSpPr>
        <p:spPr>
          <a:xfrm>
            <a:off x="3117882" y="2636103"/>
            <a:ext cx="3118268"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a:latin typeface="Oswald" panose="00000500000000000000" pitchFamily="2" charset="0"/>
                <a:cs typeface="Alexandria Light" pitchFamily="2" charset="-78"/>
              </a:rPr>
              <a:t>- Sử dụng một lối vào ra duy nhất</a:t>
            </a:r>
          </a:p>
        </p:txBody>
      </p:sp>
      <p:sp>
        <p:nvSpPr>
          <p:cNvPr id="12" name="Google Shape;300;p33">
            <a:extLst>
              <a:ext uri="{FF2B5EF4-FFF2-40B4-BE49-F238E27FC236}">
                <a16:creationId xmlns:a16="http://schemas.microsoft.com/office/drawing/2014/main" id="{5735BAF5-7AD9-1526-DE86-9A5D0F67AEC1}"/>
              </a:ext>
            </a:extLst>
          </p:cNvPr>
          <p:cNvSpPr txBox="1">
            <a:spLocks/>
          </p:cNvSpPr>
          <p:nvPr/>
        </p:nvSpPr>
        <p:spPr>
          <a:xfrm>
            <a:off x="3117882" y="3062962"/>
            <a:ext cx="3118268"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a:latin typeface="Oswald" panose="00000500000000000000" pitchFamily="2" charset="0"/>
                <a:cs typeface="Alexandria Light" pitchFamily="2" charset="-78"/>
              </a:rPr>
              <a:t>- Chỉ quản lý theo lượt gửi xe với vé gửi xe</a:t>
            </a:r>
          </a:p>
        </p:txBody>
      </p:sp>
      <p:sp>
        <p:nvSpPr>
          <p:cNvPr id="13" name="Google Shape;300;p33">
            <a:extLst>
              <a:ext uri="{FF2B5EF4-FFF2-40B4-BE49-F238E27FC236}">
                <a16:creationId xmlns:a16="http://schemas.microsoft.com/office/drawing/2014/main" id="{9F0FAE65-09B7-C244-8B0B-5950FEF13DCE}"/>
              </a:ext>
            </a:extLst>
          </p:cNvPr>
          <p:cNvSpPr txBox="1">
            <a:spLocks/>
          </p:cNvSpPr>
          <p:nvPr/>
        </p:nvSpPr>
        <p:spPr>
          <a:xfrm>
            <a:off x="3117881" y="3489821"/>
            <a:ext cx="4276343"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a:latin typeface="Oswald" panose="00000500000000000000" pitchFamily="2" charset="0"/>
                <a:cs typeface="Alexandria Light" pitchFamily="2" charset="-78"/>
              </a:rPr>
              <a:t>- Cung cấp các tiện ích hỗ trợ theo dõi trạng thái gửi xe</a:t>
            </a:r>
          </a:p>
        </p:txBody>
      </p:sp>
      <p:sp>
        <p:nvSpPr>
          <p:cNvPr id="9" name="Google Shape;300;p33">
            <a:extLst>
              <a:ext uri="{FF2B5EF4-FFF2-40B4-BE49-F238E27FC236}">
                <a16:creationId xmlns:a16="http://schemas.microsoft.com/office/drawing/2014/main" id="{A2951DFC-22F5-298E-C37F-5C8D80BA38DA}"/>
              </a:ext>
            </a:extLst>
          </p:cNvPr>
          <p:cNvSpPr txBox="1">
            <a:spLocks/>
          </p:cNvSpPr>
          <p:nvPr/>
        </p:nvSpPr>
        <p:spPr>
          <a:xfrm>
            <a:off x="1550209" y="1992382"/>
            <a:ext cx="1067069" cy="348900"/>
          </a:xfrm>
          <a:prstGeom prst="rect">
            <a:avLst/>
          </a:prstGeom>
          <a:noFill/>
          <a:ln w="12700">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sz="1600" b="1">
                <a:solidFill>
                  <a:schemeClr val="tx1"/>
                </a:solidFill>
                <a:latin typeface="Oswald" panose="00000500000000000000" pitchFamily="2" charset="0"/>
                <a:cs typeface="Alexandria Light" pitchFamily="2" charset="-78"/>
              </a:rPr>
              <a:t>Giới hạn</a:t>
            </a:r>
          </a:p>
        </p:txBody>
      </p:sp>
      <p:sp>
        <p:nvSpPr>
          <p:cNvPr id="18" name="Google Shape;300;p33">
            <a:extLst>
              <a:ext uri="{FF2B5EF4-FFF2-40B4-BE49-F238E27FC236}">
                <a16:creationId xmlns:a16="http://schemas.microsoft.com/office/drawing/2014/main" id="{C8BD7E68-B75B-2620-15FA-E8D5DCAD86D0}"/>
              </a:ext>
            </a:extLst>
          </p:cNvPr>
          <p:cNvSpPr txBox="1">
            <a:spLocks/>
          </p:cNvSpPr>
          <p:nvPr/>
        </p:nvSpPr>
        <p:spPr>
          <a:xfrm>
            <a:off x="1550210" y="1269558"/>
            <a:ext cx="1067069" cy="348900"/>
          </a:xfrm>
          <a:prstGeom prst="rect">
            <a:avLst/>
          </a:prstGeom>
          <a:noFill/>
          <a:ln w="12700">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sz="1600" b="1">
                <a:solidFill>
                  <a:schemeClr val="tx1"/>
                </a:solidFill>
                <a:latin typeface="Oswald" panose="00000500000000000000" pitchFamily="2" charset="0"/>
                <a:cs typeface="Alexandria Light" pitchFamily="2" charset="-78"/>
              </a:rPr>
              <a:t>Mục tiêu</a:t>
            </a:r>
          </a:p>
        </p:txBody>
      </p:sp>
      <p:sp>
        <p:nvSpPr>
          <p:cNvPr id="21" name="Google Shape;300;p33">
            <a:extLst>
              <a:ext uri="{FF2B5EF4-FFF2-40B4-BE49-F238E27FC236}">
                <a16:creationId xmlns:a16="http://schemas.microsoft.com/office/drawing/2014/main" id="{90277C52-3214-0125-BD31-07363714AC76}"/>
              </a:ext>
            </a:extLst>
          </p:cNvPr>
          <p:cNvSpPr txBox="1">
            <a:spLocks/>
          </p:cNvSpPr>
          <p:nvPr/>
        </p:nvSpPr>
        <p:spPr>
          <a:xfrm>
            <a:off x="263091" y="282833"/>
            <a:ext cx="4708375"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sz="1800" b="1">
                <a:solidFill>
                  <a:schemeClr val="accent1">
                    <a:lumMod val="75000"/>
                  </a:schemeClr>
                </a:solidFill>
                <a:latin typeface="Oswald" panose="00000500000000000000" pitchFamily="2" charset="0"/>
                <a:cs typeface="Alexandria Light" pitchFamily="2" charset="-78"/>
              </a:rPr>
              <a:t>1.2 MỤC TIÊU VÀ PHẠM VI CHỨC NĂNG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CA57CA21-1EB7-7A8B-BF4D-2C1637B1B882}"/>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207A8A20-7CCA-9BBB-3CF3-C73227F6AAF1}"/>
              </a:ext>
            </a:extLst>
          </p:cNvPr>
          <p:cNvGrpSpPr/>
          <p:nvPr/>
        </p:nvGrpSpPr>
        <p:grpSpPr>
          <a:xfrm rot="5400000">
            <a:off x="7149337" y="3316254"/>
            <a:ext cx="1046308" cy="2260236"/>
            <a:chOff x="7350442" y="2608992"/>
            <a:chExt cx="777239" cy="1673160"/>
          </a:xfrm>
        </p:grpSpPr>
        <p:sp>
          <p:nvSpPr>
            <p:cNvPr id="352" name="Google Shape;352;p35">
              <a:extLst>
                <a:ext uri="{FF2B5EF4-FFF2-40B4-BE49-F238E27FC236}">
                  <a16:creationId xmlns:a16="http://schemas.microsoft.com/office/drawing/2014/main" id="{34EAD54E-D471-E0E7-B713-C3CCC755A26E}"/>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4A6E6D52-A83A-0FFA-568C-E4B4EFD1EA35}"/>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C245B364-04B4-5F67-12C8-264EB1439107}"/>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8D86A7BB-EBFD-4018-D3F1-E74C18120BA6}"/>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ABC54189-08A6-46A3-D2CC-A68F44B9199B}"/>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B4417D2A-460B-35EF-4DF0-193E4F0E9F1E}"/>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FDC77E2E-FA2B-ADC3-620D-DCD0013C136B}"/>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067A1F57-BD8D-E02B-D821-A04859603B46}"/>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62" name="Google Shape;362;p35">
            <a:extLst>
              <a:ext uri="{FF2B5EF4-FFF2-40B4-BE49-F238E27FC236}">
                <a16:creationId xmlns:a16="http://schemas.microsoft.com/office/drawing/2014/main" id="{BA022822-0EF8-4A8C-8524-4ECC1761BE6B}"/>
              </a:ext>
            </a:extLst>
          </p:cNvPr>
          <p:cNvPicPr preferRelativeResize="0"/>
          <p:nvPr/>
        </p:nvPicPr>
        <p:blipFill>
          <a:blip r:embed="rId3">
            <a:alphaModFix/>
          </a:blip>
          <a:stretch>
            <a:fillRect/>
          </a:stretch>
        </p:blipFill>
        <p:spPr>
          <a:xfrm>
            <a:off x="213499" y="3537454"/>
            <a:ext cx="2246579" cy="1707520"/>
          </a:xfrm>
          <a:prstGeom prst="rect">
            <a:avLst/>
          </a:prstGeom>
          <a:noFill/>
          <a:ln>
            <a:noFill/>
          </a:ln>
        </p:spPr>
      </p:pic>
      <p:grpSp>
        <p:nvGrpSpPr>
          <p:cNvPr id="4" name="Group 3">
            <a:extLst>
              <a:ext uri="{FF2B5EF4-FFF2-40B4-BE49-F238E27FC236}">
                <a16:creationId xmlns:a16="http://schemas.microsoft.com/office/drawing/2014/main" id="{C18995BF-F97C-B522-E798-D99AA485E009}"/>
              </a:ext>
            </a:extLst>
          </p:cNvPr>
          <p:cNvGrpSpPr/>
          <p:nvPr/>
        </p:nvGrpSpPr>
        <p:grpSpPr>
          <a:xfrm>
            <a:off x="2839307" y="1388802"/>
            <a:ext cx="5184198" cy="466691"/>
            <a:chOff x="2839307" y="1214960"/>
            <a:chExt cx="4515108" cy="466691"/>
          </a:xfrm>
        </p:grpSpPr>
        <p:sp>
          <p:nvSpPr>
            <p:cNvPr id="20" name="Google Shape;344;p34">
              <a:extLst>
                <a:ext uri="{FF2B5EF4-FFF2-40B4-BE49-F238E27FC236}">
                  <a16:creationId xmlns:a16="http://schemas.microsoft.com/office/drawing/2014/main" id="{76CB4B9A-C8FA-780E-F4B4-A38B7B85C83E}"/>
                </a:ext>
              </a:extLst>
            </p:cNvPr>
            <p:cNvSpPr/>
            <p:nvPr/>
          </p:nvSpPr>
          <p:spPr>
            <a:xfrm>
              <a:off x="2839307" y="1214960"/>
              <a:ext cx="4515108" cy="466691"/>
            </a:xfrm>
            <a:prstGeom prst="roundRect">
              <a:avLst>
                <a:gd name="adj" fmla="val 24291"/>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0;p33">
              <a:extLst>
                <a:ext uri="{FF2B5EF4-FFF2-40B4-BE49-F238E27FC236}">
                  <a16:creationId xmlns:a16="http://schemas.microsoft.com/office/drawing/2014/main" id="{4FE873C1-C85E-78DA-7989-BD4772FABD2A}"/>
                </a:ext>
              </a:extLst>
            </p:cNvPr>
            <p:cNvSpPr txBox="1">
              <a:spLocks/>
            </p:cNvSpPr>
            <p:nvPr/>
          </p:nvSpPr>
          <p:spPr>
            <a:xfrm>
              <a:off x="3022347" y="1294757"/>
              <a:ext cx="4202912"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a:latin typeface="Oswald" panose="00000500000000000000" pitchFamily="2" charset="0"/>
                  <a:cs typeface="Alexandria Light" pitchFamily="2" charset="-78"/>
                </a:rPr>
                <a:t>CheckIn/Checkout với thẻ từ và nhận diện biển số xe bằng AI</a:t>
              </a:r>
            </a:p>
          </p:txBody>
        </p:sp>
      </p:grpSp>
      <p:sp>
        <p:nvSpPr>
          <p:cNvPr id="18" name="Google Shape;300;p33">
            <a:extLst>
              <a:ext uri="{FF2B5EF4-FFF2-40B4-BE49-F238E27FC236}">
                <a16:creationId xmlns:a16="http://schemas.microsoft.com/office/drawing/2014/main" id="{DB69F4CD-82CF-E06F-E12E-DA888423FF06}"/>
              </a:ext>
            </a:extLst>
          </p:cNvPr>
          <p:cNvSpPr txBox="1">
            <a:spLocks/>
          </p:cNvSpPr>
          <p:nvPr/>
        </p:nvSpPr>
        <p:spPr>
          <a:xfrm>
            <a:off x="1303944" y="2083984"/>
            <a:ext cx="1067069" cy="878027"/>
          </a:xfrm>
          <a:prstGeom prst="rect">
            <a:avLst/>
          </a:prstGeom>
          <a:noFill/>
          <a:ln w="12700">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sz="2400" b="1">
                <a:solidFill>
                  <a:schemeClr val="tx1"/>
                </a:solidFill>
                <a:latin typeface="Oswald" panose="00000500000000000000" pitchFamily="2" charset="0"/>
                <a:cs typeface="Alexandria Light" pitchFamily="2" charset="-78"/>
              </a:rPr>
              <a:t>Chức năng</a:t>
            </a:r>
          </a:p>
        </p:txBody>
      </p:sp>
      <p:grpSp>
        <p:nvGrpSpPr>
          <p:cNvPr id="7" name="Group 6">
            <a:extLst>
              <a:ext uri="{FF2B5EF4-FFF2-40B4-BE49-F238E27FC236}">
                <a16:creationId xmlns:a16="http://schemas.microsoft.com/office/drawing/2014/main" id="{8D3DD0CC-1AC9-6A08-C15F-A293884BF748}"/>
              </a:ext>
            </a:extLst>
          </p:cNvPr>
          <p:cNvGrpSpPr/>
          <p:nvPr/>
        </p:nvGrpSpPr>
        <p:grpSpPr>
          <a:xfrm>
            <a:off x="2839307" y="2094879"/>
            <a:ext cx="5184198" cy="466691"/>
            <a:chOff x="2839307" y="1214960"/>
            <a:chExt cx="4515108" cy="466691"/>
          </a:xfrm>
        </p:grpSpPr>
        <p:sp>
          <p:nvSpPr>
            <p:cNvPr id="15" name="Google Shape;344;p34">
              <a:extLst>
                <a:ext uri="{FF2B5EF4-FFF2-40B4-BE49-F238E27FC236}">
                  <a16:creationId xmlns:a16="http://schemas.microsoft.com/office/drawing/2014/main" id="{E81CAA07-63F7-7222-608F-2B5D384B1DE0}"/>
                </a:ext>
              </a:extLst>
            </p:cNvPr>
            <p:cNvSpPr/>
            <p:nvPr/>
          </p:nvSpPr>
          <p:spPr>
            <a:xfrm>
              <a:off x="2839307" y="1214960"/>
              <a:ext cx="4515108" cy="466691"/>
            </a:xfrm>
            <a:prstGeom prst="roundRect">
              <a:avLst>
                <a:gd name="adj" fmla="val 24291"/>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0;p33">
              <a:extLst>
                <a:ext uri="{FF2B5EF4-FFF2-40B4-BE49-F238E27FC236}">
                  <a16:creationId xmlns:a16="http://schemas.microsoft.com/office/drawing/2014/main" id="{24747A0F-B531-0F4C-41A9-4CDE73DD8F4F}"/>
                </a:ext>
              </a:extLst>
            </p:cNvPr>
            <p:cNvSpPr txBox="1">
              <a:spLocks/>
            </p:cNvSpPr>
            <p:nvPr/>
          </p:nvSpPr>
          <p:spPr>
            <a:xfrm>
              <a:off x="3022347" y="1302252"/>
              <a:ext cx="4202912"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a:latin typeface="Oswald" panose="00000500000000000000" pitchFamily="2" charset="0"/>
                  <a:cs typeface="Alexandria Light" pitchFamily="2" charset="-78"/>
                </a:rPr>
                <a:t>Quản lý người dùng, xem trạng thái gửi xe qua mobile và website</a:t>
              </a:r>
            </a:p>
          </p:txBody>
        </p:sp>
      </p:grpSp>
      <p:grpSp>
        <p:nvGrpSpPr>
          <p:cNvPr id="19" name="Group 18">
            <a:extLst>
              <a:ext uri="{FF2B5EF4-FFF2-40B4-BE49-F238E27FC236}">
                <a16:creationId xmlns:a16="http://schemas.microsoft.com/office/drawing/2014/main" id="{510772FD-4314-62D9-1515-0007E608C148}"/>
              </a:ext>
            </a:extLst>
          </p:cNvPr>
          <p:cNvGrpSpPr/>
          <p:nvPr/>
        </p:nvGrpSpPr>
        <p:grpSpPr>
          <a:xfrm>
            <a:off x="2839307" y="2810343"/>
            <a:ext cx="5184198" cy="466691"/>
            <a:chOff x="2839307" y="1214960"/>
            <a:chExt cx="4515108" cy="466691"/>
          </a:xfrm>
        </p:grpSpPr>
        <p:sp>
          <p:nvSpPr>
            <p:cNvPr id="21" name="Google Shape;344;p34">
              <a:extLst>
                <a:ext uri="{FF2B5EF4-FFF2-40B4-BE49-F238E27FC236}">
                  <a16:creationId xmlns:a16="http://schemas.microsoft.com/office/drawing/2014/main" id="{CB666F5B-4E75-725C-B201-CBDAFE3FAAD2}"/>
                </a:ext>
              </a:extLst>
            </p:cNvPr>
            <p:cNvSpPr/>
            <p:nvPr/>
          </p:nvSpPr>
          <p:spPr>
            <a:xfrm>
              <a:off x="2839307" y="1214960"/>
              <a:ext cx="4515108" cy="466691"/>
            </a:xfrm>
            <a:prstGeom prst="roundRect">
              <a:avLst>
                <a:gd name="adj" fmla="val 24291"/>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0;p33">
              <a:extLst>
                <a:ext uri="{FF2B5EF4-FFF2-40B4-BE49-F238E27FC236}">
                  <a16:creationId xmlns:a16="http://schemas.microsoft.com/office/drawing/2014/main" id="{6ECAB52E-40CB-ABEC-4568-A8169BCC881A}"/>
                </a:ext>
              </a:extLst>
            </p:cNvPr>
            <p:cNvSpPr txBox="1">
              <a:spLocks/>
            </p:cNvSpPr>
            <p:nvPr/>
          </p:nvSpPr>
          <p:spPr>
            <a:xfrm>
              <a:off x="3022347" y="1302252"/>
              <a:ext cx="4202912"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a:latin typeface="Oswald" panose="00000500000000000000" pitchFamily="2" charset="0"/>
                  <a:cs typeface="Alexandria Light" pitchFamily="2" charset="-78"/>
                </a:rPr>
                <a:t>Quản lý và xem báo cáo thống kê hệ thống từ xa (server)</a:t>
              </a:r>
            </a:p>
          </p:txBody>
        </p:sp>
      </p:grpSp>
      <p:grpSp>
        <p:nvGrpSpPr>
          <p:cNvPr id="23" name="Group 22">
            <a:extLst>
              <a:ext uri="{FF2B5EF4-FFF2-40B4-BE49-F238E27FC236}">
                <a16:creationId xmlns:a16="http://schemas.microsoft.com/office/drawing/2014/main" id="{F1B2693D-9A55-D5F5-88E8-0E5F53ACC150}"/>
              </a:ext>
            </a:extLst>
          </p:cNvPr>
          <p:cNvGrpSpPr/>
          <p:nvPr/>
        </p:nvGrpSpPr>
        <p:grpSpPr>
          <a:xfrm>
            <a:off x="2839307" y="3563908"/>
            <a:ext cx="5184198" cy="466691"/>
            <a:chOff x="2839307" y="1214960"/>
            <a:chExt cx="4515108" cy="466691"/>
          </a:xfrm>
        </p:grpSpPr>
        <p:sp>
          <p:nvSpPr>
            <p:cNvPr id="24" name="Google Shape;344;p34">
              <a:extLst>
                <a:ext uri="{FF2B5EF4-FFF2-40B4-BE49-F238E27FC236}">
                  <a16:creationId xmlns:a16="http://schemas.microsoft.com/office/drawing/2014/main" id="{12AD3A0B-211E-B77B-75AF-2E3831F3B6F9}"/>
                </a:ext>
              </a:extLst>
            </p:cNvPr>
            <p:cNvSpPr/>
            <p:nvPr/>
          </p:nvSpPr>
          <p:spPr>
            <a:xfrm>
              <a:off x="2839307" y="1214960"/>
              <a:ext cx="4515108" cy="466691"/>
            </a:xfrm>
            <a:prstGeom prst="roundRect">
              <a:avLst>
                <a:gd name="adj" fmla="val 24291"/>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0;p33">
              <a:extLst>
                <a:ext uri="{FF2B5EF4-FFF2-40B4-BE49-F238E27FC236}">
                  <a16:creationId xmlns:a16="http://schemas.microsoft.com/office/drawing/2014/main" id="{2B7C3E60-4026-35CC-408E-F6AEAAECF563}"/>
                </a:ext>
              </a:extLst>
            </p:cNvPr>
            <p:cNvSpPr txBox="1">
              <a:spLocks/>
            </p:cNvSpPr>
            <p:nvPr/>
          </p:nvSpPr>
          <p:spPr>
            <a:xfrm>
              <a:off x="3022347" y="1302252"/>
              <a:ext cx="4202912"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a:latin typeface="Oswald" panose="00000500000000000000" pitchFamily="2" charset="0"/>
                  <a:cs typeface="Alexandria Light" pitchFamily="2" charset="-78"/>
                </a:rPr>
                <a:t>Cập nhật firmware từ xa</a:t>
              </a:r>
            </a:p>
          </p:txBody>
        </p:sp>
      </p:grpSp>
      <p:sp>
        <p:nvSpPr>
          <p:cNvPr id="327" name="Google Shape;300;p33">
            <a:extLst>
              <a:ext uri="{FF2B5EF4-FFF2-40B4-BE49-F238E27FC236}">
                <a16:creationId xmlns:a16="http://schemas.microsoft.com/office/drawing/2014/main" id="{09C15538-47F0-ED21-49FB-AC2E953E19C1}"/>
              </a:ext>
            </a:extLst>
          </p:cNvPr>
          <p:cNvSpPr txBox="1">
            <a:spLocks/>
          </p:cNvSpPr>
          <p:nvPr/>
        </p:nvSpPr>
        <p:spPr>
          <a:xfrm>
            <a:off x="263091" y="282833"/>
            <a:ext cx="4708375"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sz="1800" b="1">
                <a:solidFill>
                  <a:schemeClr val="accent1">
                    <a:lumMod val="75000"/>
                  </a:schemeClr>
                </a:solidFill>
                <a:latin typeface="Oswald" panose="00000500000000000000" pitchFamily="2" charset="0"/>
                <a:cs typeface="Alexandria Light" pitchFamily="2" charset="-78"/>
              </a:rPr>
              <a:t>1.2 MỤC TIÊU VÀ PHẠM VI CHỨC NĂNG</a:t>
            </a:r>
          </a:p>
        </p:txBody>
      </p:sp>
    </p:spTree>
    <p:extLst>
      <p:ext uri="{BB962C8B-B14F-4D97-AF65-F5344CB8AC3E}">
        <p14:creationId xmlns:p14="http://schemas.microsoft.com/office/powerpoint/2010/main" val="1414043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9" name="Google Shape;369;p36"/>
          <p:cNvSpPr/>
          <p:nvPr/>
        </p:nvSpPr>
        <p:spPr>
          <a:xfrm>
            <a:off x="916685" y="1140299"/>
            <a:ext cx="3594900" cy="3041394"/>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6"/>
          <p:cNvGrpSpPr/>
          <p:nvPr/>
        </p:nvGrpSpPr>
        <p:grpSpPr>
          <a:xfrm>
            <a:off x="8181460" y="3221612"/>
            <a:ext cx="717228" cy="2497006"/>
            <a:chOff x="7557897" y="2608992"/>
            <a:chExt cx="429195" cy="1673160"/>
          </a:xfrm>
        </p:grpSpPr>
        <p:sp>
          <p:nvSpPr>
            <p:cNvPr id="371" name="Google Shape;371;p36"/>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36"/>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36"/>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4" name="Google Shape;374;p36"/>
          <p:cNvSpPr txBox="1">
            <a:spLocks noGrp="1"/>
          </p:cNvSpPr>
          <p:nvPr>
            <p:ph type="title"/>
          </p:nvPr>
        </p:nvSpPr>
        <p:spPr>
          <a:xfrm>
            <a:off x="1779932" y="1443144"/>
            <a:ext cx="2337300" cy="39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ESP32-C3 Supermini</a:t>
            </a:r>
            <a:endParaRPr/>
          </a:p>
        </p:txBody>
      </p:sp>
      <p:grpSp>
        <p:nvGrpSpPr>
          <p:cNvPr id="387" name="Google Shape;387;p36"/>
          <p:cNvGrpSpPr/>
          <p:nvPr/>
        </p:nvGrpSpPr>
        <p:grpSpPr>
          <a:xfrm>
            <a:off x="1183339" y="1443144"/>
            <a:ext cx="461935" cy="393314"/>
            <a:chOff x="4794231" y="3363705"/>
            <a:chExt cx="368487" cy="313747"/>
          </a:xfrm>
        </p:grpSpPr>
        <p:sp>
          <p:nvSpPr>
            <p:cNvPr id="388" name="Google Shape;388;p36"/>
            <p:cNvSpPr/>
            <p:nvPr/>
          </p:nvSpPr>
          <p:spPr>
            <a:xfrm>
              <a:off x="4923750" y="3472141"/>
              <a:ext cx="22101" cy="32643"/>
            </a:xfrm>
            <a:custGeom>
              <a:avLst/>
              <a:gdLst/>
              <a:ahLst/>
              <a:cxnLst/>
              <a:rect l="l" t="t" r="r" b="b"/>
              <a:pathLst>
                <a:path w="629" h="929" extrusionOk="0">
                  <a:moveTo>
                    <a:pt x="1" y="1"/>
                  </a:moveTo>
                  <a:lnTo>
                    <a:pt x="1"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4815349" y="3363705"/>
              <a:ext cx="325268" cy="43219"/>
            </a:xfrm>
            <a:custGeom>
              <a:avLst/>
              <a:gdLst/>
              <a:ahLst/>
              <a:cxnLst/>
              <a:rect l="l" t="t" r="r" b="b"/>
              <a:pathLst>
                <a:path w="9257" h="1230" extrusionOk="0">
                  <a:moveTo>
                    <a:pt x="0" y="1"/>
                  </a:moveTo>
                  <a:lnTo>
                    <a:pt x="0" y="1229"/>
                  </a:lnTo>
                  <a:lnTo>
                    <a:pt x="9256" y="1229"/>
                  </a:lnTo>
                  <a:lnTo>
                    <a:pt x="9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5054253" y="3472141"/>
              <a:ext cx="22066" cy="32643"/>
            </a:xfrm>
            <a:custGeom>
              <a:avLst/>
              <a:gdLst/>
              <a:ahLst/>
              <a:cxnLst/>
              <a:rect l="l" t="t" r="r" b="b"/>
              <a:pathLst>
                <a:path w="628" h="929" extrusionOk="0">
                  <a:moveTo>
                    <a:pt x="0" y="1"/>
                  </a:moveTo>
                  <a:lnTo>
                    <a:pt x="0"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4816333" y="3428921"/>
              <a:ext cx="325268" cy="119011"/>
            </a:xfrm>
            <a:custGeom>
              <a:avLst/>
              <a:gdLst/>
              <a:ahLst/>
              <a:cxnLst/>
              <a:rect l="l" t="t" r="r" b="b"/>
              <a:pathLst>
                <a:path w="9257" h="3387" extrusionOk="0">
                  <a:moveTo>
                    <a:pt x="1856" y="602"/>
                  </a:moveTo>
                  <a:lnTo>
                    <a:pt x="1856" y="2759"/>
                  </a:lnTo>
                  <a:lnTo>
                    <a:pt x="1229" y="2759"/>
                  </a:lnTo>
                  <a:lnTo>
                    <a:pt x="1229" y="602"/>
                  </a:lnTo>
                  <a:close/>
                  <a:moveTo>
                    <a:pt x="4315" y="602"/>
                  </a:moveTo>
                  <a:lnTo>
                    <a:pt x="4315" y="2759"/>
                  </a:lnTo>
                  <a:lnTo>
                    <a:pt x="2457" y="2759"/>
                  </a:lnTo>
                  <a:lnTo>
                    <a:pt x="2457" y="602"/>
                  </a:lnTo>
                  <a:close/>
                  <a:moveTo>
                    <a:pt x="5543" y="602"/>
                  </a:moveTo>
                  <a:lnTo>
                    <a:pt x="5543" y="2759"/>
                  </a:lnTo>
                  <a:lnTo>
                    <a:pt x="4914" y="2759"/>
                  </a:lnTo>
                  <a:lnTo>
                    <a:pt x="4914" y="602"/>
                  </a:lnTo>
                  <a:close/>
                  <a:moveTo>
                    <a:pt x="8000" y="602"/>
                  </a:moveTo>
                  <a:lnTo>
                    <a:pt x="8000" y="2759"/>
                  </a:lnTo>
                  <a:lnTo>
                    <a:pt x="6144" y="2759"/>
                  </a:lnTo>
                  <a:lnTo>
                    <a:pt x="6144" y="602"/>
                  </a:lnTo>
                  <a:close/>
                  <a:moveTo>
                    <a:pt x="0" y="1"/>
                  </a:moveTo>
                  <a:lnTo>
                    <a:pt x="0" y="3387"/>
                  </a:lnTo>
                  <a:lnTo>
                    <a:pt x="9256" y="3387"/>
                  </a:lnTo>
                  <a:lnTo>
                    <a:pt x="9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4815349" y="3569966"/>
              <a:ext cx="325268" cy="53760"/>
            </a:xfrm>
            <a:custGeom>
              <a:avLst/>
              <a:gdLst/>
              <a:ahLst/>
              <a:cxnLst/>
              <a:rect l="l" t="t" r="r" b="b"/>
              <a:pathLst>
                <a:path w="9257" h="1530" extrusionOk="0">
                  <a:moveTo>
                    <a:pt x="0" y="1"/>
                  </a:moveTo>
                  <a:lnTo>
                    <a:pt x="0" y="928"/>
                  </a:lnTo>
                  <a:lnTo>
                    <a:pt x="2956" y="928"/>
                  </a:lnTo>
                  <a:lnTo>
                    <a:pt x="3574" y="1529"/>
                  </a:lnTo>
                  <a:lnTo>
                    <a:pt x="5679" y="1529"/>
                  </a:lnTo>
                  <a:lnTo>
                    <a:pt x="6295" y="928"/>
                  </a:lnTo>
                  <a:lnTo>
                    <a:pt x="9256" y="928"/>
                  </a:lnTo>
                  <a:lnTo>
                    <a:pt x="9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4794231" y="3623692"/>
              <a:ext cx="368487" cy="53760"/>
            </a:xfrm>
            <a:custGeom>
              <a:avLst/>
              <a:gdLst/>
              <a:ahLst/>
              <a:cxnLst/>
              <a:rect l="l" t="t" r="r" b="b"/>
              <a:pathLst>
                <a:path w="10487" h="1530" extrusionOk="0">
                  <a:moveTo>
                    <a:pt x="0" y="0"/>
                  </a:moveTo>
                  <a:lnTo>
                    <a:pt x="0" y="604"/>
                  </a:lnTo>
                  <a:cubicBezTo>
                    <a:pt x="0" y="1116"/>
                    <a:pt x="415" y="1529"/>
                    <a:pt x="927" y="1529"/>
                  </a:cubicBezTo>
                  <a:lnTo>
                    <a:pt x="9561" y="1529"/>
                  </a:lnTo>
                  <a:cubicBezTo>
                    <a:pt x="10071" y="1529"/>
                    <a:pt x="10486" y="1116"/>
                    <a:pt x="10486" y="604"/>
                  </a:cubicBezTo>
                  <a:lnTo>
                    <a:pt x="10486" y="0"/>
                  </a:lnTo>
                  <a:lnTo>
                    <a:pt x="7094" y="0"/>
                  </a:lnTo>
                  <a:lnTo>
                    <a:pt x="6477" y="629"/>
                  </a:lnTo>
                  <a:lnTo>
                    <a:pt x="4010" y="629"/>
                  </a:lnTo>
                  <a:lnTo>
                    <a:pt x="33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00;p33">
            <a:extLst>
              <a:ext uri="{FF2B5EF4-FFF2-40B4-BE49-F238E27FC236}">
                <a16:creationId xmlns:a16="http://schemas.microsoft.com/office/drawing/2014/main" id="{F08FE4EC-EA55-00AA-0655-785CF0AA9DE2}"/>
              </a:ext>
            </a:extLst>
          </p:cNvPr>
          <p:cNvSpPr txBox="1">
            <a:spLocks/>
          </p:cNvSpPr>
          <p:nvPr/>
        </p:nvSpPr>
        <p:spPr>
          <a:xfrm>
            <a:off x="263091" y="282833"/>
            <a:ext cx="4708375"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sz="1800" b="1">
                <a:solidFill>
                  <a:schemeClr val="accent1">
                    <a:lumMod val="75000"/>
                  </a:schemeClr>
                </a:solidFill>
                <a:latin typeface="Oswald" panose="00000500000000000000" pitchFamily="2" charset="0"/>
                <a:cs typeface="Alexandria Light" pitchFamily="2" charset="-78"/>
              </a:rPr>
              <a:t>1.3 THIẾT BỊ, LINH KIỆN PHẦN CỨNG</a:t>
            </a:r>
          </a:p>
        </p:txBody>
      </p:sp>
      <p:pic>
        <p:nvPicPr>
          <p:cNvPr id="2050" name="Picture 2">
            <a:extLst>
              <a:ext uri="{FF2B5EF4-FFF2-40B4-BE49-F238E27FC236}">
                <a16:creationId xmlns:a16="http://schemas.microsoft.com/office/drawing/2014/main" id="{9F10C5FA-9DC9-06A9-F1AB-BF11705B79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51" t="20850" r="9467" b="22742"/>
          <a:stretch/>
        </p:blipFill>
        <p:spPr bwMode="auto">
          <a:xfrm>
            <a:off x="5282841" y="1445903"/>
            <a:ext cx="3144765" cy="2251693"/>
          </a:xfrm>
          <a:prstGeom prst="rect">
            <a:avLst/>
          </a:prstGeom>
          <a:noFill/>
          <a:ln w="28575">
            <a:solidFill>
              <a:schemeClr val="accent1">
                <a:lumMod val="75000"/>
              </a:schemeClr>
            </a:solidFill>
          </a:ln>
          <a:extLst>
            <a:ext uri="{909E8E84-426E-40DD-AFC4-6F175D3DCCD1}">
              <a14:hiddenFill xmlns:a14="http://schemas.microsoft.com/office/drawing/2010/main">
                <a:solidFill>
                  <a:srgbClr val="FFFFFF"/>
                </a:solidFill>
              </a14:hiddenFill>
            </a:ext>
          </a:extLst>
        </p:spPr>
      </p:pic>
      <p:sp>
        <p:nvSpPr>
          <p:cNvPr id="14" name="Google Shape;244;p32">
            <a:extLst>
              <a:ext uri="{FF2B5EF4-FFF2-40B4-BE49-F238E27FC236}">
                <a16:creationId xmlns:a16="http://schemas.microsoft.com/office/drawing/2014/main" id="{FBD2768C-54BC-FD32-232E-ADB4632D04F7}"/>
              </a:ext>
            </a:extLst>
          </p:cNvPr>
          <p:cNvSpPr txBox="1">
            <a:spLocks/>
          </p:cNvSpPr>
          <p:nvPr/>
        </p:nvSpPr>
        <p:spPr>
          <a:xfrm>
            <a:off x="1297658" y="1878481"/>
            <a:ext cx="3110775" cy="11925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lvl="0" indent="0">
              <a:lnSpc>
                <a:spcPct val="150000"/>
              </a:lnSpc>
            </a:pPr>
            <a:r>
              <a:rPr lang="en-US">
                <a:latin typeface="Oswald" panose="00000500000000000000" pitchFamily="2" charset="0"/>
              </a:rPr>
              <a:t>Là dòng vi điều khiển thuộc họ ESP32, có hiệu năng xử lý cao cùng với mức tiêu thụ điện thấp. Hỗ trợ Wifi 2.4Ghz và BLE 5.0</a:t>
            </a:r>
          </a:p>
        </p:txBody>
      </p:sp>
      <p:sp>
        <p:nvSpPr>
          <p:cNvPr id="17" name="Google Shape;244;p32">
            <a:extLst>
              <a:ext uri="{FF2B5EF4-FFF2-40B4-BE49-F238E27FC236}">
                <a16:creationId xmlns:a16="http://schemas.microsoft.com/office/drawing/2014/main" id="{1E055560-0371-265D-BA7F-9E4B830B4522}"/>
              </a:ext>
            </a:extLst>
          </p:cNvPr>
          <p:cNvSpPr txBox="1">
            <a:spLocks/>
          </p:cNvSpPr>
          <p:nvPr/>
        </p:nvSpPr>
        <p:spPr>
          <a:xfrm>
            <a:off x="1209813" y="3178520"/>
            <a:ext cx="3362187" cy="7952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lvl="0" indent="0">
              <a:lnSpc>
                <a:spcPct val="150000"/>
              </a:lnSpc>
            </a:pPr>
            <a:r>
              <a:rPr lang="en-US">
                <a:solidFill>
                  <a:schemeClr val="accent1">
                    <a:lumMod val="75000"/>
                  </a:schemeClr>
                </a:solidFill>
                <a:latin typeface="Oswald" panose="00000500000000000000" pitchFamily="2" charset="0"/>
              </a:rPr>
              <a:t>Chức năng</a:t>
            </a:r>
            <a:r>
              <a:rPr lang="en-US">
                <a:solidFill>
                  <a:srgbClr val="FFFF00"/>
                </a:solidFill>
                <a:latin typeface="Oswald" panose="00000500000000000000" pitchFamily="2" charset="0"/>
              </a:rPr>
              <a:t>: Quản lý module đọc thẻ từ, kết nối gửi nhận tín hiệu điều khiển tới local server</a:t>
            </a:r>
          </a:p>
        </p:txBody>
      </p:sp>
      <p:sp>
        <p:nvSpPr>
          <p:cNvPr id="19" name="Google Shape;244;p32">
            <a:extLst>
              <a:ext uri="{FF2B5EF4-FFF2-40B4-BE49-F238E27FC236}">
                <a16:creationId xmlns:a16="http://schemas.microsoft.com/office/drawing/2014/main" id="{47191D24-E1A0-5CD7-51BF-2CA0146C9988}"/>
              </a:ext>
            </a:extLst>
          </p:cNvPr>
          <p:cNvSpPr txBox="1">
            <a:spLocks/>
          </p:cNvSpPr>
          <p:nvPr/>
        </p:nvSpPr>
        <p:spPr>
          <a:xfrm>
            <a:off x="5611232" y="3784452"/>
            <a:ext cx="2440789" cy="433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9pPr>
          </a:lstStyle>
          <a:p>
            <a:pPr marL="0" indent="0"/>
            <a:r>
              <a:rPr lang="en-US" sz="1400">
                <a:latin typeface="Alexandria Light" pitchFamily="2" charset="-78"/>
                <a:cs typeface="Alexandria Light" pitchFamily="2" charset="-78"/>
              </a:rPr>
              <a:t>Ảnh ESP32-C3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A1BA15C4-E7D7-2E38-4DCD-E8730A362D44}"/>
            </a:ext>
          </a:extLst>
        </p:cNvPr>
        <p:cNvGrpSpPr/>
        <p:nvPr/>
      </p:nvGrpSpPr>
      <p:grpSpPr>
        <a:xfrm>
          <a:off x="0" y="0"/>
          <a:ext cx="0" cy="0"/>
          <a:chOff x="0" y="0"/>
          <a:chExt cx="0" cy="0"/>
        </a:xfrm>
      </p:grpSpPr>
      <p:sp>
        <p:nvSpPr>
          <p:cNvPr id="369" name="Google Shape;369;p36">
            <a:extLst>
              <a:ext uri="{FF2B5EF4-FFF2-40B4-BE49-F238E27FC236}">
                <a16:creationId xmlns:a16="http://schemas.microsoft.com/office/drawing/2014/main" id="{CACC8544-F222-97E5-9BF9-A2383FEE8750}"/>
              </a:ext>
            </a:extLst>
          </p:cNvPr>
          <p:cNvSpPr/>
          <p:nvPr/>
        </p:nvSpPr>
        <p:spPr>
          <a:xfrm>
            <a:off x="4623398" y="1015909"/>
            <a:ext cx="3594900" cy="3346228"/>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6">
            <a:extLst>
              <a:ext uri="{FF2B5EF4-FFF2-40B4-BE49-F238E27FC236}">
                <a16:creationId xmlns:a16="http://schemas.microsoft.com/office/drawing/2014/main" id="{EF016834-ABB5-9F79-AF1F-7F2CCDA18A11}"/>
              </a:ext>
            </a:extLst>
          </p:cNvPr>
          <p:cNvGrpSpPr/>
          <p:nvPr/>
        </p:nvGrpSpPr>
        <p:grpSpPr>
          <a:xfrm>
            <a:off x="8181460" y="3221612"/>
            <a:ext cx="717228" cy="2497006"/>
            <a:chOff x="7557897" y="2608992"/>
            <a:chExt cx="429195" cy="1673160"/>
          </a:xfrm>
        </p:grpSpPr>
        <p:sp>
          <p:nvSpPr>
            <p:cNvPr id="371" name="Google Shape;371;p36">
              <a:extLst>
                <a:ext uri="{FF2B5EF4-FFF2-40B4-BE49-F238E27FC236}">
                  <a16:creationId xmlns:a16="http://schemas.microsoft.com/office/drawing/2014/main" id="{B253507D-51B3-F65B-76EB-9CC866981DE9}"/>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36">
              <a:extLst>
                <a:ext uri="{FF2B5EF4-FFF2-40B4-BE49-F238E27FC236}">
                  <a16:creationId xmlns:a16="http://schemas.microsoft.com/office/drawing/2014/main" id="{89EB56F2-DA39-C758-EEE7-594DD4773E79}"/>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36">
              <a:extLst>
                <a:ext uri="{FF2B5EF4-FFF2-40B4-BE49-F238E27FC236}">
                  <a16:creationId xmlns:a16="http://schemas.microsoft.com/office/drawing/2014/main" id="{A749ADB1-C3B7-6D82-5A95-1036F811ED4E}"/>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4" name="Google Shape;374;p36">
            <a:extLst>
              <a:ext uri="{FF2B5EF4-FFF2-40B4-BE49-F238E27FC236}">
                <a16:creationId xmlns:a16="http://schemas.microsoft.com/office/drawing/2014/main" id="{06D960A0-DC70-6A50-BF15-231BBC6B8C62}"/>
              </a:ext>
            </a:extLst>
          </p:cNvPr>
          <p:cNvSpPr txBox="1">
            <a:spLocks noGrp="1"/>
          </p:cNvSpPr>
          <p:nvPr>
            <p:ph type="title"/>
          </p:nvPr>
        </p:nvSpPr>
        <p:spPr>
          <a:xfrm>
            <a:off x="5538278" y="1273784"/>
            <a:ext cx="2559835" cy="39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MFRC522 + Thẻ RFID</a:t>
            </a:r>
            <a:endParaRPr/>
          </a:p>
        </p:txBody>
      </p:sp>
      <p:grpSp>
        <p:nvGrpSpPr>
          <p:cNvPr id="387" name="Google Shape;387;p36">
            <a:extLst>
              <a:ext uri="{FF2B5EF4-FFF2-40B4-BE49-F238E27FC236}">
                <a16:creationId xmlns:a16="http://schemas.microsoft.com/office/drawing/2014/main" id="{22F70620-ADE9-9D45-F642-7201CECEBFE8}"/>
              </a:ext>
            </a:extLst>
          </p:cNvPr>
          <p:cNvGrpSpPr/>
          <p:nvPr/>
        </p:nvGrpSpPr>
        <p:grpSpPr>
          <a:xfrm>
            <a:off x="4916526" y="1289661"/>
            <a:ext cx="461935" cy="393314"/>
            <a:chOff x="4794231" y="3363705"/>
            <a:chExt cx="368487" cy="313747"/>
          </a:xfrm>
        </p:grpSpPr>
        <p:sp>
          <p:nvSpPr>
            <p:cNvPr id="388" name="Google Shape;388;p36">
              <a:extLst>
                <a:ext uri="{FF2B5EF4-FFF2-40B4-BE49-F238E27FC236}">
                  <a16:creationId xmlns:a16="http://schemas.microsoft.com/office/drawing/2014/main" id="{FEC6F803-3A92-F617-3D0C-A948C70B1282}"/>
                </a:ext>
              </a:extLst>
            </p:cNvPr>
            <p:cNvSpPr/>
            <p:nvPr/>
          </p:nvSpPr>
          <p:spPr>
            <a:xfrm>
              <a:off x="4923750" y="3472141"/>
              <a:ext cx="22101" cy="32643"/>
            </a:xfrm>
            <a:custGeom>
              <a:avLst/>
              <a:gdLst/>
              <a:ahLst/>
              <a:cxnLst/>
              <a:rect l="l" t="t" r="r" b="b"/>
              <a:pathLst>
                <a:path w="629" h="929" extrusionOk="0">
                  <a:moveTo>
                    <a:pt x="1" y="1"/>
                  </a:moveTo>
                  <a:lnTo>
                    <a:pt x="1"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a:extLst>
                <a:ext uri="{FF2B5EF4-FFF2-40B4-BE49-F238E27FC236}">
                  <a16:creationId xmlns:a16="http://schemas.microsoft.com/office/drawing/2014/main" id="{62561526-817B-4389-E31C-5A5DE6B7FA96}"/>
                </a:ext>
              </a:extLst>
            </p:cNvPr>
            <p:cNvSpPr/>
            <p:nvPr/>
          </p:nvSpPr>
          <p:spPr>
            <a:xfrm>
              <a:off x="4815349" y="3363705"/>
              <a:ext cx="325268" cy="43219"/>
            </a:xfrm>
            <a:custGeom>
              <a:avLst/>
              <a:gdLst/>
              <a:ahLst/>
              <a:cxnLst/>
              <a:rect l="l" t="t" r="r" b="b"/>
              <a:pathLst>
                <a:path w="9257" h="1230" extrusionOk="0">
                  <a:moveTo>
                    <a:pt x="0" y="1"/>
                  </a:moveTo>
                  <a:lnTo>
                    <a:pt x="0" y="1229"/>
                  </a:lnTo>
                  <a:lnTo>
                    <a:pt x="9256" y="1229"/>
                  </a:lnTo>
                  <a:lnTo>
                    <a:pt x="9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a:extLst>
                <a:ext uri="{FF2B5EF4-FFF2-40B4-BE49-F238E27FC236}">
                  <a16:creationId xmlns:a16="http://schemas.microsoft.com/office/drawing/2014/main" id="{6584EC9C-7A68-7D4E-28EA-EDBEBE8FF49A}"/>
                </a:ext>
              </a:extLst>
            </p:cNvPr>
            <p:cNvSpPr/>
            <p:nvPr/>
          </p:nvSpPr>
          <p:spPr>
            <a:xfrm>
              <a:off x="5054253" y="3472141"/>
              <a:ext cx="22066" cy="32643"/>
            </a:xfrm>
            <a:custGeom>
              <a:avLst/>
              <a:gdLst/>
              <a:ahLst/>
              <a:cxnLst/>
              <a:rect l="l" t="t" r="r" b="b"/>
              <a:pathLst>
                <a:path w="628" h="929" extrusionOk="0">
                  <a:moveTo>
                    <a:pt x="0" y="1"/>
                  </a:moveTo>
                  <a:lnTo>
                    <a:pt x="0"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a:extLst>
                <a:ext uri="{FF2B5EF4-FFF2-40B4-BE49-F238E27FC236}">
                  <a16:creationId xmlns:a16="http://schemas.microsoft.com/office/drawing/2014/main" id="{660C9630-9DF4-DEAA-3887-13AFA5B6B9F6}"/>
                </a:ext>
              </a:extLst>
            </p:cNvPr>
            <p:cNvSpPr/>
            <p:nvPr/>
          </p:nvSpPr>
          <p:spPr>
            <a:xfrm>
              <a:off x="4816333" y="3428921"/>
              <a:ext cx="325268" cy="119011"/>
            </a:xfrm>
            <a:custGeom>
              <a:avLst/>
              <a:gdLst/>
              <a:ahLst/>
              <a:cxnLst/>
              <a:rect l="l" t="t" r="r" b="b"/>
              <a:pathLst>
                <a:path w="9257" h="3387" extrusionOk="0">
                  <a:moveTo>
                    <a:pt x="1856" y="602"/>
                  </a:moveTo>
                  <a:lnTo>
                    <a:pt x="1856" y="2759"/>
                  </a:lnTo>
                  <a:lnTo>
                    <a:pt x="1229" y="2759"/>
                  </a:lnTo>
                  <a:lnTo>
                    <a:pt x="1229" y="602"/>
                  </a:lnTo>
                  <a:close/>
                  <a:moveTo>
                    <a:pt x="4315" y="602"/>
                  </a:moveTo>
                  <a:lnTo>
                    <a:pt x="4315" y="2759"/>
                  </a:lnTo>
                  <a:lnTo>
                    <a:pt x="2457" y="2759"/>
                  </a:lnTo>
                  <a:lnTo>
                    <a:pt x="2457" y="602"/>
                  </a:lnTo>
                  <a:close/>
                  <a:moveTo>
                    <a:pt x="5543" y="602"/>
                  </a:moveTo>
                  <a:lnTo>
                    <a:pt x="5543" y="2759"/>
                  </a:lnTo>
                  <a:lnTo>
                    <a:pt x="4914" y="2759"/>
                  </a:lnTo>
                  <a:lnTo>
                    <a:pt x="4914" y="602"/>
                  </a:lnTo>
                  <a:close/>
                  <a:moveTo>
                    <a:pt x="8000" y="602"/>
                  </a:moveTo>
                  <a:lnTo>
                    <a:pt x="8000" y="2759"/>
                  </a:lnTo>
                  <a:lnTo>
                    <a:pt x="6144" y="2759"/>
                  </a:lnTo>
                  <a:lnTo>
                    <a:pt x="6144" y="602"/>
                  </a:lnTo>
                  <a:close/>
                  <a:moveTo>
                    <a:pt x="0" y="1"/>
                  </a:moveTo>
                  <a:lnTo>
                    <a:pt x="0" y="3387"/>
                  </a:lnTo>
                  <a:lnTo>
                    <a:pt x="9256" y="3387"/>
                  </a:lnTo>
                  <a:lnTo>
                    <a:pt x="9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a:extLst>
                <a:ext uri="{FF2B5EF4-FFF2-40B4-BE49-F238E27FC236}">
                  <a16:creationId xmlns:a16="http://schemas.microsoft.com/office/drawing/2014/main" id="{015ACE9F-0F28-FF32-0955-973AD2078E72}"/>
                </a:ext>
              </a:extLst>
            </p:cNvPr>
            <p:cNvSpPr/>
            <p:nvPr/>
          </p:nvSpPr>
          <p:spPr>
            <a:xfrm>
              <a:off x="4815349" y="3569966"/>
              <a:ext cx="325268" cy="53760"/>
            </a:xfrm>
            <a:custGeom>
              <a:avLst/>
              <a:gdLst/>
              <a:ahLst/>
              <a:cxnLst/>
              <a:rect l="l" t="t" r="r" b="b"/>
              <a:pathLst>
                <a:path w="9257" h="1530" extrusionOk="0">
                  <a:moveTo>
                    <a:pt x="0" y="1"/>
                  </a:moveTo>
                  <a:lnTo>
                    <a:pt x="0" y="928"/>
                  </a:lnTo>
                  <a:lnTo>
                    <a:pt x="2956" y="928"/>
                  </a:lnTo>
                  <a:lnTo>
                    <a:pt x="3574" y="1529"/>
                  </a:lnTo>
                  <a:lnTo>
                    <a:pt x="5679" y="1529"/>
                  </a:lnTo>
                  <a:lnTo>
                    <a:pt x="6295" y="928"/>
                  </a:lnTo>
                  <a:lnTo>
                    <a:pt x="9256" y="928"/>
                  </a:lnTo>
                  <a:lnTo>
                    <a:pt x="9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a:extLst>
                <a:ext uri="{FF2B5EF4-FFF2-40B4-BE49-F238E27FC236}">
                  <a16:creationId xmlns:a16="http://schemas.microsoft.com/office/drawing/2014/main" id="{A190C696-60BC-4A6B-E1B4-E1B4C903310F}"/>
                </a:ext>
              </a:extLst>
            </p:cNvPr>
            <p:cNvSpPr/>
            <p:nvPr/>
          </p:nvSpPr>
          <p:spPr>
            <a:xfrm>
              <a:off x="4794231" y="3623692"/>
              <a:ext cx="368487" cy="53760"/>
            </a:xfrm>
            <a:custGeom>
              <a:avLst/>
              <a:gdLst/>
              <a:ahLst/>
              <a:cxnLst/>
              <a:rect l="l" t="t" r="r" b="b"/>
              <a:pathLst>
                <a:path w="10487" h="1530" extrusionOk="0">
                  <a:moveTo>
                    <a:pt x="0" y="0"/>
                  </a:moveTo>
                  <a:lnTo>
                    <a:pt x="0" y="604"/>
                  </a:lnTo>
                  <a:cubicBezTo>
                    <a:pt x="0" y="1116"/>
                    <a:pt x="415" y="1529"/>
                    <a:pt x="927" y="1529"/>
                  </a:cubicBezTo>
                  <a:lnTo>
                    <a:pt x="9561" y="1529"/>
                  </a:lnTo>
                  <a:cubicBezTo>
                    <a:pt x="10071" y="1529"/>
                    <a:pt x="10486" y="1116"/>
                    <a:pt x="10486" y="604"/>
                  </a:cubicBezTo>
                  <a:lnTo>
                    <a:pt x="10486" y="0"/>
                  </a:lnTo>
                  <a:lnTo>
                    <a:pt x="7094" y="0"/>
                  </a:lnTo>
                  <a:lnTo>
                    <a:pt x="6477" y="629"/>
                  </a:lnTo>
                  <a:lnTo>
                    <a:pt x="4010" y="629"/>
                  </a:lnTo>
                  <a:lnTo>
                    <a:pt x="33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00;p33">
            <a:extLst>
              <a:ext uri="{FF2B5EF4-FFF2-40B4-BE49-F238E27FC236}">
                <a16:creationId xmlns:a16="http://schemas.microsoft.com/office/drawing/2014/main" id="{99B6F8DF-B7ED-E8E9-5378-F9FFF1BDBE67}"/>
              </a:ext>
            </a:extLst>
          </p:cNvPr>
          <p:cNvSpPr txBox="1">
            <a:spLocks/>
          </p:cNvSpPr>
          <p:nvPr/>
        </p:nvSpPr>
        <p:spPr>
          <a:xfrm>
            <a:off x="263091" y="282833"/>
            <a:ext cx="4708375"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sz="1800" b="1">
                <a:solidFill>
                  <a:schemeClr val="accent1">
                    <a:lumMod val="75000"/>
                  </a:schemeClr>
                </a:solidFill>
                <a:latin typeface="Oswald" panose="00000500000000000000" pitchFamily="2" charset="0"/>
                <a:cs typeface="Alexandria Light" pitchFamily="2" charset="-78"/>
              </a:rPr>
              <a:t>1.3 THIẾT BỊ, LINH KIỆN PHẦN CỨNG</a:t>
            </a:r>
          </a:p>
        </p:txBody>
      </p:sp>
      <p:pic>
        <p:nvPicPr>
          <p:cNvPr id="2050" name="Picture 2">
            <a:extLst>
              <a:ext uri="{FF2B5EF4-FFF2-40B4-BE49-F238E27FC236}">
                <a16:creationId xmlns:a16="http://schemas.microsoft.com/office/drawing/2014/main" id="{C20A4152-6C0E-AAC8-EADB-CBE09E96C1CB}"/>
              </a:ext>
            </a:extLst>
          </p:cNvPr>
          <p:cNvPicPr>
            <a:picLocks noChangeAspect="1" noChangeArrowheads="1"/>
          </p:cNvPicPr>
          <p:nvPr/>
        </p:nvPicPr>
        <p:blipFill rotWithShape="1">
          <a:blip r:embed="rId3"/>
          <a:srcRect l="4279" t="35043" r="8967" b="21631"/>
          <a:stretch/>
        </p:blipFill>
        <p:spPr bwMode="auto">
          <a:xfrm>
            <a:off x="1058199" y="1128336"/>
            <a:ext cx="2287748" cy="1142519"/>
          </a:xfrm>
          <a:prstGeom prst="rect">
            <a:avLst/>
          </a:prstGeom>
          <a:noFill/>
          <a:ln w="28575">
            <a:solidFill>
              <a:schemeClr val="accent1">
                <a:lumMod val="75000"/>
              </a:schemeClr>
            </a:solidFill>
          </a:ln>
          <a:extLst>
            <a:ext uri="{909E8E84-426E-40DD-AFC4-6F175D3DCCD1}">
              <a14:hiddenFill xmlns:a14="http://schemas.microsoft.com/office/drawing/2010/main">
                <a:solidFill>
                  <a:srgbClr val="FFFFFF"/>
                </a:solidFill>
              </a14:hiddenFill>
            </a:ext>
          </a:extLst>
        </p:spPr>
      </p:pic>
      <p:sp>
        <p:nvSpPr>
          <p:cNvPr id="14" name="Google Shape;244;p32">
            <a:extLst>
              <a:ext uri="{FF2B5EF4-FFF2-40B4-BE49-F238E27FC236}">
                <a16:creationId xmlns:a16="http://schemas.microsoft.com/office/drawing/2014/main" id="{FFC39D16-7404-1F8D-13EE-11195B5AB9C6}"/>
              </a:ext>
            </a:extLst>
          </p:cNvPr>
          <p:cNvSpPr txBox="1">
            <a:spLocks/>
          </p:cNvSpPr>
          <p:nvPr/>
        </p:nvSpPr>
        <p:spPr>
          <a:xfrm>
            <a:off x="4872514" y="1833264"/>
            <a:ext cx="3110775" cy="11925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lvl="0" indent="0">
              <a:lnSpc>
                <a:spcPct val="150000"/>
              </a:lnSpc>
            </a:pPr>
            <a:r>
              <a:rPr lang="en-US">
                <a:latin typeface="Oswald" panose="00000500000000000000" pitchFamily="2" charset="0"/>
              </a:rPr>
              <a:t>Thẻ RFID chứa chip và anten, cho phép truyền dữ liệu không tiếp xúc qua sóng vô tuyến. MFRC522 là một đầu đọc/ghi thẻ RFID hoạt động ở tần số 13.56 MHz</a:t>
            </a:r>
          </a:p>
        </p:txBody>
      </p:sp>
      <p:sp>
        <p:nvSpPr>
          <p:cNvPr id="17" name="Google Shape;244;p32">
            <a:extLst>
              <a:ext uri="{FF2B5EF4-FFF2-40B4-BE49-F238E27FC236}">
                <a16:creationId xmlns:a16="http://schemas.microsoft.com/office/drawing/2014/main" id="{A710F6F5-658B-7C1A-AA29-69753911BCEE}"/>
              </a:ext>
            </a:extLst>
          </p:cNvPr>
          <p:cNvSpPr txBox="1">
            <a:spLocks/>
          </p:cNvSpPr>
          <p:nvPr/>
        </p:nvSpPr>
        <p:spPr>
          <a:xfrm>
            <a:off x="4916526" y="3195754"/>
            <a:ext cx="3362187" cy="8577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lvl="0" indent="0">
              <a:lnSpc>
                <a:spcPct val="150000"/>
              </a:lnSpc>
            </a:pPr>
            <a:r>
              <a:rPr lang="en-US">
                <a:solidFill>
                  <a:schemeClr val="accent1">
                    <a:lumMod val="75000"/>
                  </a:schemeClr>
                </a:solidFill>
                <a:latin typeface="Oswald" panose="00000500000000000000" pitchFamily="2" charset="0"/>
              </a:rPr>
              <a:t>Chức năng</a:t>
            </a:r>
            <a:r>
              <a:rPr lang="en-US">
                <a:solidFill>
                  <a:srgbClr val="FFFF00"/>
                </a:solidFill>
                <a:latin typeface="Oswald" panose="00000500000000000000" pitchFamily="2" charset="0"/>
              </a:rPr>
              <a:t>: Thẻ RFID đóng vai trò như vé gửi xe, MFRC522 chịu trách nhiệm đọc UID của thẻ gửi cho ESP32-C3</a:t>
            </a:r>
          </a:p>
        </p:txBody>
      </p:sp>
      <p:sp>
        <p:nvSpPr>
          <p:cNvPr id="19" name="Google Shape;244;p32">
            <a:extLst>
              <a:ext uri="{FF2B5EF4-FFF2-40B4-BE49-F238E27FC236}">
                <a16:creationId xmlns:a16="http://schemas.microsoft.com/office/drawing/2014/main" id="{3B3D7A1E-00F1-40DD-5077-132D12E5F4D3}"/>
              </a:ext>
            </a:extLst>
          </p:cNvPr>
          <p:cNvSpPr txBox="1">
            <a:spLocks/>
          </p:cNvSpPr>
          <p:nvPr/>
        </p:nvSpPr>
        <p:spPr>
          <a:xfrm>
            <a:off x="973319" y="2321272"/>
            <a:ext cx="2440789" cy="433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9pPr>
          </a:lstStyle>
          <a:p>
            <a:pPr marL="0" indent="0"/>
            <a:r>
              <a:rPr lang="en-US" sz="1400">
                <a:latin typeface="Alexandria Light" pitchFamily="2" charset="-78"/>
                <a:cs typeface="Alexandria Light" pitchFamily="2" charset="-78"/>
              </a:rPr>
              <a:t>Ảnh MFRC522</a:t>
            </a:r>
          </a:p>
        </p:txBody>
      </p:sp>
      <p:pic>
        <p:nvPicPr>
          <p:cNvPr id="4" name="Picture 2">
            <a:extLst>
              <a:ext uri="{FF2B5EF4-FFF2-40B4-BE49-F238E27FC236}">
                <a16:creationId xmlns:a16="http://schemas.microsoft.com/office/drawing/2014/main" id="{0EA20022-0DBA-DF40-C9FA-54DC6A238687}"/>
              </a:ext>
            </a:extLst>
          </p:cNvPr>
          <p:cNvPicPr>
            <a:picLocks noChangeAspect="1" noChangeArrowheads="1"/>
          </p:cNvPicPr>
          <p:nvPr/>
        </p:nvPicPr>
        <p:blipFill rotWithShape="1">
          <a:blip r:embed="rId4"/>
          <a:srcRect l="1220" t="3052" r="-101" b="1135"/>
          <a:stretch/>
        </p:blipFill>
        <p:spPr bwMode="auto">
          <a:xfrm>
            <a:off x="1648918" y="2930565"/>
            <a:ext cx="1214204" cy="1176559"/>
          </a:xfrm>
          <a:prstGeom prst="rect">
            <a:avLst/>
          </a:prstGeom>
          <a:noFill/>
          <a:ln w="28575">
            <a:solidFill>
              <a:schemeClr val="accent1">
                <a:lumMod val="75000"/>
              </a:schemeClr>
            </a:solidFill>
          </a:ln>
          <a:extLst>
            <a:ext uri="{909E8E84-426E-40DD-AFC4-6F175D3DCCD1}">
              <a14:hiddenFill xmlns:a14="http://schemas.microsoft.com/office/drawing/2010/main">
                <a:solidFill>
                  <a:srgbClr val="FFFFFF"/>
                </a:solidFill>
              </a14:hiddenFill>
            </a:ext>
          </a:extLst>
        </p:spPr>
      </p:pic>
      <p:sp>
        <p:nvSpPr>
          <p:cNvPr id="5" name="Google Shape;244;p32">
            <a:extLst>
              <a:ext uri="{FF2B5EF4-FFF2-40B4-BE49-F238E27FC236}">
                <a16:creationId xmlns:a16="http://schemas.microsoft.com/office/drawing/2014/main" id="{159E5483-5D2C-4039-E4EB-93B581E08052}"/>
              </a:ext>
            </a:extLst>
          </p:cNvPr>
          <p:cNvSpPr txBox="1">
            <a:spLocks/>
          </p:cNvSpPr>
          <p:nvPr/>
        </p:nvSpPr>
        <p:spPr>
          <a:xfrm>
            <a:off x="1058199" y="4210627"/>
            <a:ext cx="2440789" cy="433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9pPr>
          </a:lstStyle>
          <a:p>
            <a:pPr marL="0" indent="0"/>
            <a:r>
              <a:rPr lang="en-US" sz="1400">
                <a:latin typeface="Alexandria Light" pitchFamily="2" charset="-78"/>
                <a:cs typeface="Alexandria Light" pitchFamily="2" charset="-78"/>
              </a:rPr>
              <a:t>Ảnh thẻ RFID</a:t>
            </a:r>
          </a:p>
        </p:txBody>
      </p:sp>
    </p:spTree>
    <p:extLst>
      <p:ext uri="{BB962C8B-B14F-4D97-AF65-F5344CB8AC3E}">
        <p14:creationId xmlns:p14="http://schemas.microsoft.com/office/powerpoint/2010/main" val="2814925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FFF2ECE8-E36B-8BCB-B7B7-207557598F50}"/>
            </a:ext>
          </a:extLst>
        </p:cNvPr>
        <p:cNvGrpSpPr/>
        <p:nvPr/>
      </p:nvGrpSpPr>
      <p:grpSpPr>
        <a:xfrm>
          <a:off x="0" y="0"/>
          <a:ext cx="0" cy="0"/>
          <a:chOff x="0" y="0"/>
          <a:chExt cx="0" cy="0"/>
        </a:xfrm>
      </p:grpSpPr>
      <p:sp>
        <p:nvSpPr>
          <p:cNvPr id="369" name="Google Shape;369;p36">
            <a:extLst>
              <a:ext uri="{FF2B5EF4-FFF2-40B4-BE49-F238E27FC236}">
                <a16:creationId xmlns:a16="http://schemas.microsoft.com/office/drawing/2014/main" id="{1AE59DEE-8B06-53B5-4289-EEFE44414A07}"/>
              </a:ext>
            </a:extLst>
          </p:cNvPr>
          <p:cNvSpPr/>
          <p:nvPr/>
        </p:nvSpPr>
        <p:spPr>
          <a:xfrm>
            <a:off x="916685" y="1140299"/>
            <a:ext cx="3594900" cy="3041394"/>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6">
            <a:extLst>
              <a:ext uri="{FF2B5EF4-FFF2-40B4-BE49-F238E27FC236}">
                <a16:creationId xmlns:a16="http://schemas.microsoft.com/office/drawing/2014/main" id="{A018BD93-25B1-9810-3297-22C99C09835B}"/>
              </a:ext>
            </a:extLst>
          </p:cNvPr>
          <p:cNvGrpSpPr/>
          <p:nvPr/>
        </p:nvGrpSpPr>
        <p:grpSpPr>
          <a:xfrm>
            <a:off x="8181460" y="3221612"/>
            <a:ext cx="717228" cy="2497006"/>
            <a:chOff x="7557897" y="2608992"/>
            <a:chExt cx="429195" cy="1673160"/>
          </a:xfrm>
        </p:grpSpPr>
        <p:sp>
          <p:nvSpPr>
            <p:cNvPr id="371" name="Google Shape;371;p36">
              <a:extLst>
                <a:ext uri="{FF2B5EF4-FFF2-40B4-BE49-F238E27FC236}">
                  <a16:creationId xmlns:a16="http://schemas.microsoft.com/office/drawing/2014/main" id="{B71E9243-EC99-9D3C-470B-BBF787912AD2}"/>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36">
              <a:extLst>
                <a:ext uri="{FF2B5EF4-FFF2-40B4-BE49-F238E27FC236}">
                  <a16:creationId xmlns:a16="http://schemas.microsoft.com/office/drawing/2014/main" id="{5BFFD530-59AB-D32A-4109-2862CB8C76DF}"/>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36">
              <a:extLst>
                <a:ext uri="{FF2B5EF4-FFF2-40B4-BE49-F238E27FC236}">
                  <a16:creationId xmlns:a16="http://schemas.microsoft.com/office/drawing/2014/main" id="{F4865220-5879-1DAA-0C4E-0992A26ABCA2}"/>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4" name="Google Shape;374;p36">
            <a:extLst>
              <a:ext uri="{FF2B5EF4-FFF2-40B4-BE49-F238E27FC236}">
                <a16:creationId xmlns:a16="http://schemas.microsoft.com/office/drawing/2014/main" id="{8C36900E-BA3D-8340-BE7D-C1944866B267}"/>
              </a:ext>
            </a:extLst>
          </p:cNvPr>
          <p:cNvSpPr txBox="1">
            <a:spLocks noGrp="1"/>
          </p:cNvSpPr>
          <p:nvPr>
            <p:ph type="title"/>
          </p:nvPr>
        </p:nvSpPr>
        <p:spPr>
          <a:xfrm>
            <a:off x="1779932" y="1443144"/>
            <a:ext cx="2337300" cy="39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ESP32-CAM</a:t>
            </a:r>
            <a:endParaRPr/>
          </a:p>
        </p:txBody>
      </p:sp>
      <p:grpSp>
        <p:nvGrpSpPr>
          <p:cNvPr id="387" name="Google Shape;387;p36">
            <a:extLst>
              <a:ext uri="{FF2B5EF4-FFF2-40B4-BE49-F238E27FC236}">
                <a16:creationId xmlns:a16="http://schemas.microsoft.com/office/drawing/2014/main" id="{1DBD4FBD-EE9A-135D-780A-F069AC543540}"/>
              </a:ext>
            </a:extLst>
          </p:cNvPr>
          <p:cNvGrpSpPr/>
          <p:nvPr/>
        </p:nvGrpSpPr>
        <p:grpSpPr>
          <a:xfrm>
            <a:off x="1183339" y="1443144"/>
            <a:ext cx="461935" cy="393314"/>
            <a:chOff x="4794231" y="3363705"/>
            <a:chExt cx="368487" cy="313747"/>
          </a:xfrm>
        </p:grpSpPr>
        <p:sp>
          <p:nvSpPr>
            <p:cNvPr id="388" name="Google Shape;388;p36">
              <a:extLst>
                <a:ext uri="{FF2B5EF4-FFF2-40B4-BE49-F238E27FC236}">
                  <a16:creationId xmlns:a16="http://schemas.microsoft.com/office/drawing/2014/main" id="{04E3A95F-14C2-B73B-6768-D1BCEC0C1A90}"/>
                </a:ext>
              </a:extLst>
            </p:cNvPr>
            <p:cNvSpPr/>
            <p:nvPr/>
          </p:nvSpPr>
          <p:spPr>
            <a:xfrm>
              <a:off x="4923750" y="3472141"/>
              <a:ext cx="22101" cy="32643"/>
            </a:xfrm>
            <a:custGeom>
              <a:avLst/>
              <a:gdLst/>
              <a:ahLst/>
              <a:cxnLst/>
              <a:rect l="l" t="t" r="r" b="b"/>
              <a:pathLst>
                <a:path w="629" h="929" extrusionOk="0">
                  <a:moveTo>
                    <a:pt x="1" y="1"/>
                  </a:moveTo>
                  <a:lnTo>
                    <a:pt x="1"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a:extLst>
                <a:ext uri="{FF2B5EF4-FFF2-40B4-BE49-F238E27FC236}">
                  <a16:creationId xmlns:a16="http://schemas.microsoft.com/office/drawing/2014/main" id="{4B0AF957-84A2-AD7A-A702-17A2A59008C4}"/>
                </a:ext>
              </a:extLst>
            </p:cNvPr>
            <p:cNvSpPr/>
            <p:nvPr/>
          </p:nvSpPr>
          <p:spPr>
            <a:xfrm>
              <a:off x="4815349" y="3363705"/>
              <a:ext cx="325268" cy="43219"/>
            </a:xfrm>
            <a:custGeom>
              <a:avLst/>
              <a:gdLst/>
              <a:ahLst/>
              <a:cxnLst/>
              <a:rect l="l" t="t" r="r" b="b"/>
              <a:pathLst>
                <a:path w="9257" h="1230" extrusionOk="0">
                  <a:moveTo>
                    <a:pt x="0" y="1"/>
                  </a:moveTo>
                  <a:lnTo>
                    <a:pt x="0" y="1229"/>
                  </a:lnTo>
                  <a:lnTo>
                    <a:pt x="9256" y="1229"/>
                  </a:lnTo>
                  <a:lnTo>
                    <a:pt x="9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a:extLst>
                <a:ext uri="{FF2B5EF4-FFF2-40B4-BE49-F238E27FC236}">
                  <a16:creationId xmlns:a16="http://schemas.microsoft.com/office/drawing/2014/main" id="{63A7B9E7-93D9-1F73-E2AD-2E6223F904C5}"/>
                </a:ext>
              </a:extLst>
            </p:cNvPr>
            <p:cNvSpPr/>
            <p:nvPr/>
          </p:nvSpPr>
          <p:spPr>
            <a:xfrm>
              <a:off x="5054253" y="3472141"/>
              <a:ext cx="22066" cy="32643"/>
            </a:xfrm>
            <a:custGeom>
              <a:avLst/>
              <a:gdLst/>
              <a:ahLst/>
              <a:cxnLst/>
              <a:rect l="l" t="t" r="r" b="b"/>
              <a:pathLst>
                <a:path w="628" h="929" extrusionOk="0">
                  <a:moveTo>
                    <a:pt x="0" y="1"/>
                  </a:moveTo>
                  <a:lnTo>
                    <a:pt x="0"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a:extLst>
                <a:ext uri="{FF2B5EF4-FFF2-40B4-BE49-F238E27FC236}">
                  <a16:creationId xmlns:a16="http://schemas.microsoft.com/office/drawing/2014/main" id="{81C6CE70-2197-A195-D85F-5EE19C85A444}"/>
                </a:ext>
              </a:extLst>
            </p:cNvPr>
            <p:cNvSpPr/>
            <p:nvPr/>
          </p:nvSpPr>
          <p:spPr>
            <a:xfrm>
              <a:off x="4816333" y="3428921"/>
              <a:ext cx="325268" cy="119011"/>
            </a:xfrm>
            <a:custGeom>
              <a:avLst/>
              <a:gdLst/>
              <a:ahLst/>
              <a:cxnLst/>
              <a:rect l="l" t="t" r="r" b="b"/>
              <a:pathLst>
                <a:path w="9257" h="3387" extrusionOk="0">
                  <a:moveTo>
                    <a:pt x="1856" y="602"/>
                  </a:moveTo>
                  <a:lnTo>
                    <a:pt x="1856" y="2759"/>
                  </a:lnTo>
                  <a:lnTo>
                    <a:pt x="1229" y="2759"/>
                  </a:lnTo>
                  <a:lnTo>
                    <a:pt x="1229" y="602"/>
                  </a:lnTo>
                  <a:close/>
                  <a:moveTo>
                    <a:pt x="4315" y="602"/>
                  </a:moveTo>
                  <a:lnTo>
                    <a:pt x="4315" y="2759"/>
                  </a:lnTo>
                  <a:lnTo>
                    <a:pt x="2457" y="2759"/>
                  </a:lnTo>
                  <a:lnTo>
                    <a:pt x="2457" y="602"/>
                  </a:lnTo>
                  <a:close/>
                  <a:moveTo>
                    <a:pt x="5543" y="602"/>
                  </a:moveTo>
                  <a:lnTo>
                    <a:pt x="5543" y="2759"/>
                  </a:lnTo>
                  <a:lnTo>
                    <a:pt x="4914" y="2759"/>
                  </a:lnTo>
                  <a:lnTo>
                    <a:pt x="4914" y="602"/>
                  </a:lnTo>
                  <a:close/>
                  <a:moveTo>
                    <a:pt x="8000" y="602"/>
                  </a:moveTo>
                  <a:lnTo>
                    <a:pt x="8000" y="2759"/>
                  </a:lnTo>
                  <a:lnTo>
                    <a:pt x="6144" y="2759"/>
                  </a:lnTo>
                  <a:lnTo>
                    <a:pt x="6144" y="602"/>
                  </a:lnTo>
                  <a:close/>
                  <a:moveTo>
                    <a:pt x="0" y="1"/>
                  </a:moveTo>
                  <a:lnTo>
                    <a:pt x="0" y="3387"/>
                  </a:lnTo>
                  <a:lnTo>
                    <a:pt x="9256" y="3387"/>
                  </a:lnTo>
                  <a:lnTo>
                    <a:pt x="9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a:extLst>
                <a:ext uri="{FF2B5EF4-FFF2-40B4-BE49-F238E27FC236}">
                  <a16:creationId xmlns:a16="http://schemas.microsoft.com/office/drawing/2014/main" id="{0222E7F5-2BBD-1878-BC9B-0511AF8AC559}"/>
                </a:ext>
              </a:extLst>
            </p:cNvPr>
            <p:cNvSpPr/>
            <p:nvPr/>
          </p:nvSpPr>
          <p:spPr>
            <a:xfrm>
              <a:off x="4815349" y="3569966"/>
              <a:ext cx="325268" cy="53760"/>
            </a:xfrm>
            <a:custGeom>
              <a:avLst/>
              <a:gdLst/>
              <a:ahLst/>
              <a:cxnLst/>
              <a:rect l="l" t="t" r="r" b="b"/>
              <a:pathLst>
                <a:path w="9257" h="1530" extrusionOk="0">
                  <a:moveTo>
                    <a:pt x="0" y="1"/>
                  </a:moveTo>
                  <a:lnTo>
                    <a:pt x="0" y="928"/>
                  </a:lnTo>
                  <a:lnTo>
                    <a:pt x="2956" y="928"/>
                  </a:lnTo>
                  <a:lnTo>
                    <a:pt x="3574" y="1529"/>
                  </a:lnTo>
                  <a:lnTo>
                    <a:pt x="5679" y="1529"/>
                  </a:lnTo>
                  <a:lnTo>
                    <a:pt x="6295" y="928"/>
                  </a:lnTo>
                  <a:lnTo>
                    <a:pt x="9256" y="928"/>
                  </a:lnTo>
                  <a:lnTo>
                    <a:pt x="9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a:extLst>
                <a:ext uri="{FF2B5EF4-FFF2-40B4-BE49-F238E27FC236}">
                  <a16:creationId xmlns:a16="http://schemas.microsoft.com/office/drawing/2014/main" id="{EE7A9D9F-7117-F600-B5C3-96E3C26A4DF0}"/>
                </a:ext>
              </a:extLst>
            </p:cNvPr>
            <p:cNvSpPr/>
            <p:nvPr/>
          </p:nvSpPr>
          <p:spPr>
            <a:xfrm>
              <a:off x="4794231" y="3623692"/>
              <a:ext cx="368487" cy="53760"/>
            </a:xfrm>
            <a:custGeom>
              <a:avLst/>
              <a:gdLst/>
              <a:ahLst/>
              <a:cxnLst/>
              <a:rect l="l" t="t" r="r" b="b"/>
              <a:pathLst>
                <a:path w="10487" h="1530" extrusionOk="0">
                  <a:moveTo>
                    <a:pt x="0" y="0"/>
                  </a:moveTo>
                  <a:lnTo>
                    <a:pt x="0" y="604"/>
                  </a:lnTo>
                  <a:cubicBezTo>
                    <a:pt x="0" y="1116"/>
                    <a:pt x="415" y="1529"/>
                    <a:pt x="927" y="1529"/>
                  </a:cubicBezTo>
                  <a:lnTo>
                    <a:pt x="9561" y="1529"/>
                  </a:lnTo>
                  <a:cubicBezTo>
                    <a:pt x="10071" y="1529"/>
                    <a:pt x="10486" y="1116"/>
                    <a:pt x="10486" y="604"/>
                  </a:cubicBezTo>
                  <a:lnTo>
                    <a:pt x="10486" y="0"/>
                  </a:lnTo>
                  <a:lnTo>
                    <a:pt x="7094" y="0"/>
                  </a:lnTo>
                  <a:lnTo>
                    <a:pt x="6477" y="629"/>
                  </a:lnTo>
                  <a:lnTo>
                    <a:pt x="4010" y="629"/>
                  </a:lnTo>
                  <a:lnTo>
                    <a:pt x="33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00;p33">
            <a:extLst>
              <a:ext uri="{FF2B5EF4-FFF2-40B4-BE49-F238E27FC236}">
                <a16:creationId xmlns:a16="http://schemas.microsoft.com/office/drawing/2014/main" id="{88E4BD30-93FE-4EDB-A7AD-E949B45026B9}"/>
              </a:ext>
            </a:extLst>
          </p:cNvPr>
          <p:cNvSpPr txBox="1">
            <a:spLocks/>
          </p:cNvSpPr>
          <p:nvPr/>
        </p:nvSpPr>
        <p:spPr>
          <a:xfrm>
            <a:off x="263091" y="282833"/>
            <a:ext cx="4708375" cy="348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buFont typeface="DM Sans"/>
              <a:buNone/>
            </a:pPr>
            <a:r>
              <a:rPr lang="en-US" sz="1800" b="1">
                <a:solidFill>
                  <a:schemeClr val="accent1">
                    <a:lumMod val="75000"/>
                  </a:schemeClr>
                </a:solidFill>
                <a:latin typeface="Oswald" panose="00000500000000000000" pitchFamily="2" charset="0"/>
                <a:cs typeface="Alexandria Light" pitchFamily="2" charset="-78"/>
              </a:rPr>
              <a:t>1.3 THIẾT BỊ, LINH KIỆN PHẦN CỨNG</a:t>
            </a:r>
          </a:p>
        </p:txBody>
      </p:sp>
      <p:pic>
        <p:nvPicPr>
          <p:cNvPr id="2050" name="Picture 2">
            <a:extLst>
              <a:ext uri="{FF2B5EF4-FFF2-40B4-BE49-F238E27FC236}">
                <a16:creationId xmlns:a16="http://schemas.microsoft.com/office/drawing/2014/main" id="{55CC05E2-1B64-63EE-1BCD-FE4E950B4D96}"/>
              </a:ext>
            </a:extLst>
          </p:cNvPr>
          <p:cNvPicPr>
            <a:picLocks noChangeAspect="1" noChangeArrowheads="1"/>
          </p:cNvPicPr>
          <p:nvPr/>
        </p:nvPicPr>
        <p:blipFill>
          <a:blip r:embed="rId3"/>
          <a:srcRect t="14199" b="14199"/>
          <a:stretch/>
        </p:blipFill>
        <p:spPr bwMode="auto">
          <a:xfrm>
            <a:off x="5282841" y="1445903"/>
            <a:ext cx="3144765" cy="2251693"/>
          </a:xfrm>
          <a:prstGeom prst="rect">
            <a:avLst/>
          </a:prstGeom>
          <a:noFill/>
          <a:ln w="28575">
            <a:solidFill>
              <a:schemeClr val="accent1">
                <a:lumMod val="75000"/>
              </a:schemeClr>
            </a:solidFill>
          </a:ln>
          <a:extLst>
            <a:ext uri="{909E8E84-426E-40DD-AFC4-6F175D3DCCD1}">
              <a14:hiddenFill xmlns:a14="http://schemas.microsoft.com/office/drawing/2010/main">
                <a:solidFill>
                  <a:srgbClr val="FFFFFF"/>
                </a:solidFill>
              </a14:hiddenFill>
            </a:ext>
          </a:extLst>
        </p:spPr>
      </p:pic>
      <p:sp>
        <p:nvSpPr>
          <p:cNvPr id="14" name="Google Shape;244;p32">
            <a:extLst>
              <a:ext uri="{FF2B5EF4-FFF2-40B4-BE49-F238E27FC236}">
                <a16:creationId xmlns:a16="http://schemas.microsoft.com/office/drawing/2014/main" id="{F8BD3576-9C22-B312-46E7-32A7D78A2FBF}"/>
              </a:ext>
            </a:extLst>
          </p:cNvPr>
          <p:cNvSpPr txBox="1">
            <a:spLocks/>
          </p:cNvSpPr>
          <p:nvPr/>
        </p:nvSpPr>
        <p:spPr>
          <a:xfrm>
            <a:off x="1158747" y="1862520"/>
            <a:ext cx="3110775" cy="11925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lvl="0" indent="0">
              <a:lnSpc>
                <a:spcPct val="150000"/>
              </a:lnSpc>
            </a:pPr>
            <a:r>
              <a:rPr lang="en-US">
                <a:latin typeface="Oswald" panose="00000500000000000000" pitchFamily="2" charset="0"/>
              </a:rPr>
              <a:t>ESP32-CAM là bo mạch phát triển tích hợp vi điều khiển ESP32 cùng camera OV2640, hỗ trợ Wi-Fi và Bluetooth</a:t>
            </a:r>
          </a:p>
        </p:txBody>
      </p:sp>
      <p:sp>
        <p:nvSpPr>
          <p:cNvPr id="17" name="Google Shape;244;p32">
            <a:extLst>
              <a:ext uri="{FF2B5EF4-FFF2-40B4-BE49-F238E27FC236}">
                <a16:creationId xmlns:a16="http://schemas.microsoft.com/office/drawing/2014/main" id="{C4ADDE6D-A6EE-1BF5-1FEB-ABAC52B24831}"/>
              </a:ext>
            </a:extLst>
          </p:cNvPr>
          <p:cNvSpPr txBox="1">
            <a:spLocks/>
          </p:cNvSpPr>
          <p:nvPr/>
        </p:nvSpPr>
        <p:spPr>
          <a:xfrm>
            <a:off x="1091979" y="3091007"/>
            <a:ext cx="3362187" cy="7952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lvl="0" indent="0">
              <a:lnSpc>
                <a:spcPct val="150000"/>
              </a:lnSpc>
            </a:pPr>
            <a:r>
              <a:rPr lang="en-US">
                <a:solidFill>
                  <a:schemeClr val="accent1">
                    <a:lumMod val="75000"/>
                  </a:schemeClr>
                </a:solidFill>
                <a:latin typeface="Oswald" panose="00000500000000000000" pitchFamily="2" charset="0"/>
              </a:rPr>
              <a:t>Chức năng</a:t>
            </a:r>
            <a:r>
              <a:rPr lang="en-US">
                <a:solidFill>
                  <a:srgbClr val="FFFF00"/>
                </a:solidFill>
                <a:latin typeface="Oswald" panose="00000500000000000000" pitchFamily="2" charset="0"/>
              </a:rPr>
              <a:t>: Gửi luồng stream camera và ảnh chụp</a:t>
            </a:r>
          </a:p>
          <a:p>
            <a:pPr marL="0" lvl="0" indent="0">
              <a:lnSpc>
                <a:spcPct val="150000"/>
              </a:lnSpc>
            </a:pPr>
            <a:r>
              <a:rPr lang="en-US">
                <a:solidFill>
                  <a:srgbClr val="FFFF00"/>
                </a:solidFill>
                <a:latin typeface="Oswald" panose="00000500000000000000" pitchFamily="2" charset="0"/>
              </a:rPr>
              <a:t>phương tiện để là đầu vào xử lý nhận diện biển số</a:t>
            </a:r>
          </a:p>
        </p:txBody>
      </p:sp>
      <p:sp>
        <p:nvSpPr>
          <p:cNvPr id="19" name="Google Shape;244;p32">
            <a:extLst>
              <a:ext uri="{FF2B5EF4-FFF2-40B4-BE49-F238E27FC236}">
                <a16:creationId xmlns:a16="http://schemas.microsoft.com/office/drawing/2014/main" id="{82E7E5EA-D640-45B5-1020-00E690BDB97F}"/>
              </a:ext>
            </a:extLst>
          </p:cNvPr>
          <p:cNvSpPr txBox="1">
            <a:spLocks/>
          </p:cNvSpPr>
          <p:nvPr/>
        </p:nvSpPr>
        <p:spPr>
          <a:xfrm>
            <a:off x="5611232" y="3784452"/>
            <a:ext cx="2440789" cy="433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9pPr>
          </a:lstStyle>
          <a:p>
            <a:pPr marL="0" indent="0"/>
            <a:r>
              <a:rPr lang="en-US" sz="1400">
                <a:latin typeface="Alexandria Light" pitchFamily="2" charset="-78"/>
                <a:cs typeface="Alexandria Light" pitchFamily="2" charset="-78"/>
              </a:rPr>
              <a:t>Ảnh ESP32-CAM</a:t>
            </a:r>
          </a:p>
        </p:txBody>
      </p:sp>
    </p:spTree>
    <p:extLst>
      <p:ext uri="{BB962C8B-B14F-4D97-AF65-F5344CB8AC3E}">
        <p14:creationId xmlns:p14="http://schemas.microsoft.com/office/powerpoint/2010/main" val="1460769714"/>
      </p:ext>
    </p:extLst>
  </p:cSld>
  <p:clrMapOvr>
    <a:masterClrMapping/>
  </p:clrMapOvr>
</p:sld>
</file>

<file path=ppt/theme/theme1.xml><?xml version="1.0" encoding="utf-8"?>
<a:theme xmlns:a="http://schemas.openxmlformats.org/drawingml/2006/main" name="Technology Project Proposal Minitheme by Slidesgo">
  <a:themeElements>
    <a:clrScheme name="Simple Light">
      <a:dk1>
        <a:srgbClr val="FFFFFF"/>
      </a:dk1>
      <a:lt1>
        <a:srgbClr val="E0E0E0"/>
      </a:lt1>
      <a:dk2>
        <a:srgbClr val="666666"/>
      </a:dk2>
      <a:lt2>
        <a:srgbClr val="000000"/>
      </a:lt2>
      <a:accent1>
        <a:srgbClr val="96FFF3"/>
      </a:accent1>
      <a:accent2>
        <a:srgbClr val="8F1EA0"/>
      </a:accent2>
      <a:accent3>
        <a:srgbClr val="3DC6FF"/>
      </a:accent3>
      <a:accent4>
        <a:srgbClr val="2619AA"/>
      </a:accent4>
      <a:accent5>
        <a:srgbClr val="190057"/>
      </a:accent5>
      <a:accent6>
        <a:srgbClr val="F139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537</TotalTime>
  <Words>2116</Words>
  <Application>Microsoft Office PowerPoint</Application>
  <PresentationFormat>On-screen Show (16:9)</PresentationFormat>
  <Paragraphs>182</Paragraphs>
  <Slides>37</Slides>
  <Notes>37</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Technology Project Proposal Minitheme by Slidesgo</vt:lpstr>
      <vt:lpstr>HỆ THỐNG  Quản lý bãi đỗ xe thông minh</vt:lpstr>
      <vt:lpstr>Tổng quan dự án</vt:lpstr>
      <vt:lpstr>1. Tổng quan dự án</vt:lpstr>
      <vt:lpstr>PowerPoint Presentation</vt:lpstr>
      <vt:lpstr>PowerPoint Presentation</vt:lpstr>
      <vt:lpstr>PowerPoint Presentation</vt:lpstr>
      <vt:lpstr>ESP32-C3 Supermini</vt:lpstr>
      <vt:lpstr>MFRC522 + Thẻ RFID</vt:lpstr>
      <vt:lpstr>ESP32-CAM</vt:lpstr>
      <vt:lpstr>PowerPoint Presentation</vt:lpstr>
      <vt:lpstr>Toàn bộ phần cứng sau khi kết nối</vt:lpstr>
      <vt:lpstr>ESP32-CAM</vt:lpstr>
      <vt:lpstr>2. Kiến trúc hệ thống</vt:lpstr>
      <vt:lpstr>Desktop Application &amp; Local Server </vt:lpstr>
      <vt:lpstr>Desktop Application &amp; Local Server </vt:lpstr>
      <vt:lpstr>Web Server </vt:lpstr>
      <vt:lpstr>Web Application</vt:lpstr>
      <vt:lpstr>GIAO THỨC MTTQ </vt:lpstr>
      <vt:lpstr>GIAO THỨC HTTP </vt:lpstr>
      <vt:lpstr>Sơ đồ </vt:lpstr>
      <vt:lpstr>Perception Layer (Lớp cảm biến )</vt:lpstr>
      <vt:lpstr>Network Layer ( Lớp truyền thông)</vt:lpstr>
      <vt:lpstr>Application Layer ( Lớp ứng dụng)</vt:lpstr>
      <vt:lpstr>CHECK IN</vt:lpstr>
      <vt:lpstr>PowerPoint Presentation</vt:lpstr>
      <vt:lpstr>3. Nhận diện biển số</vt:lpstr>
      <vt:lpstr>PowerPoint Presentation</vt:lpstr>
      <vt:lpstr>PowerPoint Presentation</vt:lpstr>
      <vt:lpstr>PowerPoint Presentation</vt:lpstr>
      <vt:lpstr>PowerPoint Presentation</vt:lpstr>
      <vt:lpstr>04. Cập nhật  Firmware</vt:lpstr>
      <vt:lpstr>FIRMWARE</vt:lpstr>
      <vt:lpstr>CẬP NHẬT FIRMWARE</vt:lpstr>
      <vt:lpstr>CÁC BƯỚC TRIỂN KHAI</vt:lpstr>
      <vt:lpstr>CÁC BƯỚC TRIỂN KHAI</vt:lpstr>
      <vt:lpstr>HOÀN TẤT TẢI LÊN VERSION FIRMWARE MỚI</vt:lpstr>
      <vt:lpstr>CƠ CHẾ TỰ ĐỘNG UPDATE VERSION CỦA ESP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NGUYEN</dc:creator>
  <cp:lastModifiedBy>Cao Nguyên</cp:lastModifiedBy>
  <cp:revision>102</cp:revision>
  <dcterms:modified xsi:type="dcterms:W3CDTF">2025-11-26T14:59:02Z</dcterms:modified>
</cp:coreProperties>
</file>